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autoCompressPictures="0">
  <p:sldMasterIdLst>
    <p:sldMasterId id="2147483648" r:id="rId1"/>
  </p:sldMasterIdLst>
  <p:notesMasterIdLst>
    <p:notesMasterId r:id="rId5"/>
  </p:notesMasterIdLst>
  <p:sldIdLst>
    <p:sldId id="1920" r:id="rId2"/>
    <p:sldId id="1918" r:id="rId3"/>
    <p:sldId id="1919" r:id="rId4"/>
  </p:sldIdLst>
  <p:sldSz cx="12192000" cy="6858000"/>
  <p:notesSz cx="6858000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D575B5D-FACE-CF42-B6C5-5BB802372D82}">
          <p14:sldIdLst>
            <p14:sldId id="1920"/>
            <p14:sldId id="1918"/>
            <p14:sldId id="1919"/>
          </p14:sldIdLst>
        </p14:section>
        <p14:section name="приложение" id="{F7CD7AA2-0960-4E4E-AF59-34A1DD8DC642}">
          <p14:sldIdLst/>
        </p14:section>
      </p14:sectionLst>
    </p:ext>
    <p:ext uri="{EFAFB233-063F-42B5-8137-9DF3F51BA10A}">
      <p15:sldGuideLst xmlns:p15="http://schemas.microsoft.com/office/powerpoint/2012/main">
        <p15:guide id="2" pos="7514" userDrawn="1">
          <p15:clr>
            <a:srgbClr val="A4A3A4"/>
          </p15:clr>
        </p15:guide>
        <p15:guide id="13" orient="horz" pos="935" userDrawn="1">
          <p15:clr>
            <a:srgbClr val="A4A3A4"/>
          </p15:clr>
        </p15:guide>
        <p15:guide id="14" pos="4679" userDrawn="1">
          <p15:clr>
            <a:srgbClr val="A4A3A4"/>
          </p15:clr>
        </p15:guide>
        <p15:guide id="15" pos="121" userDrawn="1">
          <p15:clr>
            <a:srgbClr val="A4A3A4"/>
          </p15:clr>
        </p15:guide>
        <p15:guide id="16" orient="horz" pos="2432" userDrawn="1">
          <p15:clr>
            <a:srgbClr val="A4A3A4"/>
          </p15:clr>
        </p15:guide>
        <p15:guide id="17" orient="horz" pos="3612" userDrawn="1">
          <p15:clr>
            <a:srgbClr val="A4A3A4"/>
          </p15:clr>
        </p15:guide>
        <p15:guide id="18" pos="4883" userDrawn="1">
          <p15:clr>
            <a:srgbClr val="A4A3A4"/>
          </p15:clr>
        </p15:guide>
        <p15:guide id="19" pos="2116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19C5E43-5B85-AC5E-C84E-0F85144B07E6}" name="Анастасия" initials="А" userId="Анастасия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3CB"/>
    <a:srgbClr val="00E0F6"/>
    <a:srgbClr val="88D8F5"/>
    <a:srgbClr val="BACBDF"/>
    <a:srgbClr val="CDE1F6"/>
    <a:srgbClr val="CDE7F5"/>
    <a:srgbClr val="C4E5F5"/>
    <a:srgbClr val="081AFE"/>
    <a:srgbClr val="2E76CB"/>
    <a:srgbClr val="B997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68" autoAdjust="0"/>
    <p:restoredTop sz="96037"/>
  </p:normalViewPr>
  <p:slideViewPr>
    <p:cSldViewPr snapToGrid="0">
      <p:cViewPr varScale="1">
        <p:scale>
          <a:sx n="158" d="100"/>
          <a:sy n="158" d="100"/>
        </p:scale>
        <p:origin x="918" y="168"/>
      </p:cViewPr>
      <p:guideLst>
        <p:guide pos="7514"/>
        <p:guide orient="horz" pos="935"/>
        <p:guide pos="4679"/>
        <p:guide pos="121"/>
        <p:guide orient="horz" pos="2432"/>
        <p:guide orient="horz" pos="3612"/>
        <p:guide pos="4883"/>
        <p:guide pos="21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1" d="100"/>
        <a:sy n="13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Relationship Id="rId27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4648DA-471C-F444-AFC3-3C8911DB8920}" type="datetimeFigureOut">
              <a:rPr lang="ru-RU" smtClean="0"/>
              <a:t>04.06.2026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52438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77194"/>
            <a:ext cx="548640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71800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28584"/>
            <a:ext cx="2971800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BE59C5-9D27-F84B-8D37-1D0164AAC7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46023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692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E7CE753-BB60-7F10-4945-CFDE60D72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46941" y="6294565"/>
            <a:ext cx="758234" cy="365125"/>
          </a:xfrm>
          <a:prstGeom prst="rect">
            <a:avLst/>
          </a:prstGeom>
        </p:spPr>
        <p:txBody>
          <a:bodyPr/>
          <a:lstStyle>
            <a:lvl1pPr algn="r">
              <a:defRPr sz="1200" b="1">
                <a:solidFill>
                  <a:schemeClr val="accent1">
                    <a:lumMod val="50000"/>
                  </a:schemeClr>
                </a:solidFill>
                <a:latin typeface="Century" panose="02040604050505020304" pitchFamily="18" charset="0"/>
              </a:defRPr>
            </a:lvl1pPr>
          </a:lstStyle>
          <a:p>
            <a:fld id="{936AE873-A8FB-A345-AD0F-5EB4C9EA7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669B705-4D1B-1D02-60B7-06BB33F30776}"/>
              </a:ext>
            </a:extLst>
          </p:cNvPr>
          <p:cNvSpPr txBox="1"/>
          <p:nvPr userDrawn="1"/>
        </p:nvSpPr>
        <p:spPr>
          <a:xfrm>
            <a:off x="5139559" y="4078014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>
            <a:normAutofit fontScale="25000" lnSpcReduction="20000"/>
          </a:bodyPr>
          <a:lstStyle/>
          <a:p>
            <a:pPr algn="l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7B37A42-4F49-F8D9-90D0-04A5BD60BED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3825" y="86334"/>
            <a:ext cx="1458987" cy="577182"/>
          </a:xfrm>
          <a:prstGeom prst="rect">
            <a:avLst/>
          </a:prstGeo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21C3E5E6-805C-15A6-9F44-58D6FBC1C6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27513" y="245764"/>
            <a:ext cx="8671655" cy="341632"/>
          </a:xfrm>
          <a:prstGeom prst="rect">
            <a:avLst/>
          </a:prstGeom>
        </p:spPr>
        <p:txBody>
          <a:bodyPr anchor="ctr">
            <a:spAutoFit/>
          </a:bodyPr>
          <a:lstStyle>
            <a:lvl1pPr marL="0"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1800" b="1" i="0" kern="1200" cap="all" baseline="0" dirty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  <a:ea typeface="+mj-ea"/>
                <a:cs typeface="+mj-cs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xmlns="" id="{D02088A9-F9CC-3A69-57CD-E6D10C1700F1}"/>
              </a:ext>
            </a:extLst>
          </p:cNvPr>
          <p:cNvCxnSpPr>
            <a:cxnSpLocks/>
          </p:cNvCxnSpPr>
          <p:nvPr userDrawn="1"/>
        </p:nvCxnSpPr>
        <p:spPr>
          <a:xfrm>
            <a:off x="273934" y="784140"/>
            <a:ext cx="11644132" cy="0"/>
          </a:xfrm>
          <a:prstGeom prst="line">
            <a:avLst/>
          </a:prstGeom>
          <a:ln w="9525" cap="rnd">
            <a:solidFill>
              <a:srgbClr val="1F37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38505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20">
          <p15:clr>
            <a:srgbClr val="FBAE40"/>
          </p15:clr>
        </p15:guide>
        <p15:guide id="2" pos="302">
          <p15:clr>
            <a:srgbClr val="FBAE40"/>
          </p15:clr>
        </p15:guide>
        <p15:guide id="3" pos="7378">
          <p15:clr>
            <a:srgbClr val="FBAE40"/>
          </p15:clr>
        </p15:guide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57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ило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xmlns="" id="{4535A0AC-9BB0-998D-8205-73B9BAF8D6BE}"/>
              </a:ext>
            </a:extLst>
          </p:cNvPr>
          <p:cNvSpPr/>
          <p:nvPr userDrawn="1"/>
        </p:nvSpPr>
        <p:spPr>
          <a:xfrm>
            <a:off x="340963" y="1097600"/>
            <a:ext cx="12956583" cy="4662801"/>
          </a:xfrm>
          <a:prstGeom prst="roundRect">
            <a:avLst>
              <a:gd name="adj" fmla="val 5034"/>
            </a:avLst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71F3E5A-E4CC-8238-AFF9-94E3FD8F09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0963" y="6147199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400" b="0" i="0"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</a:defRPr>
            </a:lvl1pPr>
          </a:lstStyle>
          <a:p>
            <a:endParaRPr lang="ru-RU" dirty="0"/>
          </a:p>
        </p:txBody>
      </p:sp>
      <p:sp>
        <p:nvSpPr>
          <p:cNvPr id="8" name="Рисунок 3">
            <a:extLst>
              <a:ext uri="{FF2B5EF4-FFF2-40B4-BE49-F238E27FC236}">
                <a16:creationId xmlns:a16="http://schemas.microsoft.com/office/drawing/2014/main" xmlns="" id="{519570A5-16C6-0717-3413-DDE2BDABDB1A}"/>
              </a:ext>
            </a:extLst>
          </p:cNvPr>
          <p:cNvSpPr/>
          <p:nvPr userDrawn="1"/>
        </p:nvSpPr>
        <p:spPr>
          <a:xfrm>
            <a:off x="8619033" y="930546"/>
            <a:ext cx="4439698" cy="4996908"/>
          </a:xfrm>
          <a:custGeom>
            <a:avLst/>
            <a:gdLst>
              <a:gd name="connsiteX0" fmla="*/ 676960 w 1656655"/>
              <a:gd name="connsiteY0" fmla="*/ 1342057 h 1864576"/>
              <a:gd name="connsiteX1" fmla="*/ 695786 w 1656655"/>
              <a:gd name="connsiteY1" fmla="*/ 1351416 h 1864576"/>
              <a:gd name="connsiteX2" fmla="*/ 701604 w 1656655"/>
              <a:gd name="connsiteY2" fmla="*/ 1354140 h 1864576"/>
              <a:gd name="connsiteX3" fmla="*/ 656196 w 1656655"/>
              <a:gd name="connsiteY3" fmla="*/ 1390587 h 1864576"/>
              <a:gd name="connsiteX4" fmla="*/ 640283 w 1656655"/>
              <a:gd name="connsiteY4" fmla="*/ 1384742 h 1864576"/>
              <a:gd name="connsiteX5" fmla="*/ 636598 w 1656655"/>
              <a:gd name="connsiteY5" fmla="*/ 1382988 h 1864576"/>
              <a:gd name="connsiteX6" fmla="*/ 628832 w 1656655"/>
              <a:gd name="connsiteY6" fmla="*/ 1367202 h 1864576"/>
              <a:gd name="connsiteX7" fmla="*/ 665705 w 1656655"/>
              <a:gd name="connsiteY7" fmla="*/ 1335433 h 1864576"/>
              <a:gd name="connsiteX8" fmla="*/ 676960 w 1656655"/>
              <a:gd name="connsiteY8" fmla="*/ 1342057 h 1864576"/>
              <a:gd name="connsiteX9" fmla="*/ 704907 w 1656655"/>
              <a:gd name="connsiteY9" fmla="*/ 1327829 h 1864576"/>
              <a:gd name="connsiteX10" fmla="*/ 702382 w 1656655"/>
              <a:gd name="connsiteY10" fmla="*/ 1316526 h 1864576"/>
              <a:gd name="connsiteX11" fmla="*/ 686081 w 1656655"/>
              <a:gd name="connsiteY11" fmla="*/ 1328608 h 1864576"/>
              <a:gd name="connsiteX12" fmla="*/ 682005 w 1656655"/>
              <a:gd name="connsiteY12" fmla="*/ 1330362 h 1864576"/>
              <a:gd name="connsiteX13" fmla="*/ 680258 w 1656655"/>
              <a:gd name="connsiteY13" fmla="*/ 1335433 h 1864576"/>
              <a:gd name="connsiteX14" fmla="*/ 700248 w 1656655"/>
              <a:gd name="connsiteY14" fmla="*/ 1345179 h 1864576"/>
              <a:gd name="connsiteX15" fmla="*/ 701217 w 1656655"/>
              <a:gd name="connsiteY15" fmla="*/ 1344983 h 1864576"/>
              <a:gd name="connsiteX16" fmla="*/ 685303 w 1656655"/>
              <a:gd name="connsiteY16" fmla="*/ 1337188 h 1864576"/>
              <a:gd name="connsiteX17" fmla="*/ 701217 w 1656655"/>
              <a:gd name="connsiteY17" fmla="*/ 1344983 h 1864576"/>
              <a:gd name="connsiteX18" fmla="*/ 704907 w 1656655"/>
              <a:gd name="connsiteY18" fmla="*/ 1327829 h 1864576"/>
              <a:gd name="connsiteX19" fmla="*/ 638149 w 1656655"/>
              <a:gd name="connsiteY19" fmla="*/ 1316722 h 1864576"/>
              <a:gd name="connsiteX20" fmla="*/ 658134 w 1656655"/>
              <a:gd name="connsiteY20" fmla="*/ 1330754 h 1864576"/>
              <a:gd name="connsiteX21" fmla="*/ 659299 w 1656655"/>
              <a:gd name="connsiteY21" fmla="*/ 1331533 h 1864576"/>
              <a:gd name="connsiteX22" fmla="*/ 627476 w 1656655"/>
              <a:gd name="connsiteY22" fmla="*/ 1358040 h 1864576"/>
              <a:gd name="connsiteX23" fmla="*/ 604187 w 1656655"/>
              <a:gd name="connsiteY23" fmla="*/ 1366810 h 1864576"/>
              <a:gd name="connsiteX24" fmla="*/ 581677 w 1656655"/>
              <a:gd name="connsiteY24" fmla="*/ 1344204 h 1864576"/>
              <a:gd name="connsiteX25" fmla="*/ 586140 w 1656655"/>
              <a:gd name="connsiteY25" fmla="*/ 1340107 h 1864576"/>
              <a:gd name="connsiteX26" fmla="*/ 630388 w 1656655"/>
              <a:gd name="connsiteY26" fmla="*/ 1310485 h 1864576"/>
              <a:gd name="connsiteX27" fmla="*/ 638149 w 1656655"/>
              <a:gd name="connsiteY27" fmla="*/ 1316722 h 1864576"/>
              <a:gd name="connsiteX28" fmla="*/ 667647 w 1656655"/>
              <a:gd name="connsiteY28" fmla="*/ 1303856 h 1864576"/>
              <a:gd name="connsiteX29" fmla="*/ 666483 w 1656655"/>
              <a:gd name="connsiteY29" fmla="*/ 1291970 h 1864576"/>
              <a:gd name="connsiteX30" fmla="*/ 663179 w 1656655"/>
              <a:gd name="connsiteY30" fmla="*/ 1289824 h 1864576"/>
              <a:gd name="connsiteX31" fmla="*/ 654063 w 1656655"/>
              <a:gd name="connsiteY31" fmla="*/ 1298986 h 1864576"/>
              <a:gd name="connsiteX32" fmla="*/ 641643 w 1656655"/>
              <a:gd name="connsiteY32" fmla="*/ 1309314 h 1864576"/>
              <a:gd name="connsiteX33" fmla="*/ 641643 w 1656655"/>
              <a:gd name="connsiteY33" fmla="*/ 1309510 h 1864576"/>
              <a:gd name="connsiteX34" fmla="*/ 659881 w 1656655"/>
              <a:gd name="connsiteY34" fmla="*/ 1324517 h 1864576"/>
              <a:gd name="connsiteX35" fmla="*/ 662020 w 1656655"/>
              <a:gd name="connsiteY35" fmla="*/ 1323934 h 1864576"/>
              <a:gd name="connsiteX36" fmla="*/ 651538 w 1656655"/>
              <a:gd name="connsiteY36" fmla="*/ 1316918 h 1864576"/>
              <a:gd name="connsiteX37" fmla="*/ 662020 w 1656655"/>
              <a:gd name="connsiteY37" fmla="*/ 1323934 h 1864576"/>
              <a:gd name="connsiteX38" fmla="*/ 667647 w 1656655"/>
              <a:gd name="connsiteY38" fmla="*/ 1303856 h 1864576"/>
              <a:gd name="connsiteX39" fmla="*/ 603605 w 1656655"/>
              <a:gd name="connsiteY39" fmla="*/ 1285929 h 1864576"/>
              <a:gd name="connsiteX40" fmla="*/ 617576 w 1656655"/>
              <a:gd name="connsiteY40" fmla="*/ 1301715 h 1864576"/>
              <a:gd name="connsiteX41" fmla="*/ 624369 w 1656655"/>
              <a:gd name="connsiteY41" fmla="*/ 1305610 h 1864576"/>
              <a:gd name="connsiteX42" fmla="*/ 561883 w 1656655"/>
              <a:gd name="connsiteY42" fmla="*/ 1338942 h 1864576"/>
              <a:gd name="connsiteX43" fmla="*/ 548102 w 1656655"/>
              <a:gd name="connsiteY43" fmla="*/ 1332312 h 1864576"/>
              <a:gd name="connsiteX44" fmla="*/ 538594 w 1656655"/>
              <a:gd name="connsiteY44" fmla="*/ 1311847 h 1864576"/>
              <a:gd name="connsiteX45" fmla="*/ 570030 w 1656655"/>
              <a:gd name="connsiteY45" fmla="*/ 1245778 h 1864576"/>
              <a:gd name="connsiteX46" fmla="*/ 588660 w 1656655"/>
              <a:gd name="connsiteY46" fmla="*/ 1269751 h 1864576"/>
              <a:gd name="connsiteX47" fmla="*/ 578379 w 1656655"/>
              <a:gd name="connsiteY47" fmla="*/ 1273842 h 1864576"/>
              <a:gd name="connsiteX48" fmla="*/ 568479 w 1656655"/>
              <a:gd name="connsiteY48" fmla="*/ 1280471 h 1864576"/>
              <a:gd name="connsiteX49" fmla="*/ 554704 w 1656655"/>
              <a:gd name="connsiteY49" fmla="*/ 1300157 h 1864576"/>
              <a:gd name="connsiteX50" fmla="*/ 574302 w 1656655"/>
              <a:gd name="connsiteY50" fmla="*/ 1286512 h 1864576"/>
              <a:gd name="connsiteX51" fmla="*/ 596035 w 1656655"/>
              <a:gd name="connsiteY51" fmla="*/ 1278134 h 1864576"/>
              <a:gd name="connsiteX52" fmla="*/ 603605 w 1656655"/>
              <a:gd name="connsiteY52" fmla="*/ 1285929 h 1864576"/>
              <a:gd name="connsiteX53" fmla="*/ 634073 w 1656655"/>
              <a:gd name="connsiteY53" fmla="*/ 1267022 h 1864576"/>
              <a:gd name="connsiteX54" fmla="*/ 610011 w 1656655"/>
              <a:gd name="connsiteY54" fmla="*/ 1281250 h 1864576"/>
              <a:gd name="connsiteX55" fmla="*/ 609815 w 1656655"/>
              <a:gd name="connsiteY55" fmla="*/ 1281250 h 1864576"/>
              <a:gd name="connsiteX56" fmla="*/ 627476 w 1656655"/>
              <a:gd name="connsiteY56" fmla="*/ 1297815 h 1864576"/>
              <a:gd name="connsiteX57" fmla="*/ 627476 w 1656655"/>
              <a:gd name="connsiteY57" fmla="*/ 1297619 h 1864576"/>
              <a:gd name="connsiteX58" fmla="*/ 619128 w 1656655"/>
              <a:gd name="connsiteY58" fmla="*/ 1290216 h 1864576"/>
              <a:gd name="connsiteX59" fmla="*/ 627476 w 1656655"/>
              <a:gd name="connsiteY59" fmla="*/ 1297619 h 1864576"/>
              <a:gd name="connsiteX60" fmla="*/ 634073 w 1656655"/>
              <a:gd name="connsiteY60" fmla="*/ 1267022 h 1864576"/>
              <a:gd name="connsiteX61" fmla="*/ 978918 w 1656655"/>
              <a:gd name="connsiteY61" fmla="*/ 1342057 h 1864576"/>
              <a:gd name="connsiteX62" fmla="*/ 960097 w 1656655"/>
              <a:gd name="connsiteY62" fmla="*/ 1351416 h 1864576"/>
              <a:gd name="connsiteX63" fmla="*/ 954274 w 1656655"/>
              <a:gd name="connsiteY63" fmla="*/ 1354140 h 1864576"/>
              <a:gd name="connsiteX64" fmla="*/ 999687 w 1656655"/>
              <a:gd name="connsiteY64" fmla="*/ 1390587 h 1864576"/>
              <a:gd name="connsiteX65" fmla="*/ 1015595 w 1656655"/>
              <a:gd name="connsiteY65" fmla="*/ 1384742 h 1864576"/>
              <a:gd name="connsiteX66" fmla="*/ 1019285 w 1656655"/>
              <a:gd name="connsiteY66" fmla="*/ 1382988 h 1864576"/>
              <a:gd name="connsiteX67" fmla="*/ 1027046 w 1656655"/>
              <a:gd name="connsiteY67" fmla="*/ 1367202 h 1864576"/>
              <a:gd name="connsiteX68" fmla="*/ 990173 w 1656655"/>
              <a:gd name="connsiteY68" fmla="*/ 1335433 h 1864576"/>
              <a:gd name="connsiteX69" fmla="*/ 978918 w 1656655"/>
              <a:gd name="connsiteY69" fmla="*/ 1342057 h 1864576"/>
              <a:gd name="connsiteX70" fmla="*/ 951167 w 1656655"/>
              <a:gd name="connsiteY70" fmla="*/ 1327829 h 1864576"/>
              <a:gd name="connsiteX71" fmla="*/ 953692 w 1656655"/>
              <a:gd name="connsiteY71" fmla="*/ 1316526 h 1864576"/>
              <a:gd name="connsiteX72" fmla="*/ 969992 w 1656655"/>
              <a:gd name="connsiteY72" fmla="*/ 1328608 h 1864576"/>
              <a:gd name="connsiteX73" fmla="*/ 974069 w 1656655"/>
              <a:gd name="connsiteY73" fmla="*/ 1330362 h 1864576"/>
              <a:gd name="connsiteX74" fmla="*/ 975816 w 1656655"/>
              <a:gd name="connsiteY74" fmla="*/ 1335433 h 1864576"/>
              <a:gd name="connsiteX75" fmla="*/ 955825 w 1656655"/>
              <a:gd name="connsiteY75" fmla="*/ 1345179 h 1864576"/>
              <a:gd name="connsiteX76" fmla="*/ 955052 w 1656655"/>
              <a:gd name="connsiteY76" fmla="*/ 1344983 h 1864576"/>
              <a:gd name="connsiteX77" fmla="*/ 970961 w 1656655"/>
              <a:gd name="connsiteY77" fmla="*/ 1337188 h 1864576"/>
              <a:gd name="connsiteX78" fmla="*/ 955052 w 1656655"/>
              <a:gd name="connsiteY78" fmla="*/ 1344983 h 1864576"/>
              <a:gd name="connsiteX79" fmla="*/ 951167 w 1656655"/>
              <a:gd name="connsiteY79" fmla="*/ 1327829 h 1864576"/>
              <a:gd name="connsiteX80" fmla="*/ 1017925 w 1656655"/>
              <a:gd name="connsiteY80" fmla="*/ 1316722 h 1864576"/>
              <a:gd name="connsiteX81" fmla="*/ 997939 w 1656655"/>
              <a:gd name="connsiteY81" fmla="*/ 1330754 h 1864576"/>
              <a:gd name="connsiteX82" fmla="*/ 996775 w 1656655"/>
              <a:gd name="connsiteY82" fmla="*/ 1331533 h 1864576"/>
              <a:gd name="connsiteX83" fmla="*/ 1028598 w 1656655"/>
              <a:gd name="connsiteY83" fmla="*/ 1358040 h 1864576"/>
              <a:gd name="connsiteX84" fmla="*/ 1051886 w 1656655"/>
              <a:gd name="connsiteY84" fmla="*/ 1366810 h 1864576"/>
              <a:gd name="connsiteX85" fmla="*/ 1074397 w 1656655"/>
              <a:gd name="connsiteY85" fmla="*/ 1344204 h 1864576"/>
              <a:gd name="connsiteX86" fmla="*/ 1069934 w 1656655"/>
              <a:gd name="connsiteY86" fmla="*/ 1340107 h 1864576"/>
              <a:gd name="connsiteX87" fmla="*/ 1025686 w 1656655"/>
              <a:gd name="connsiteY87" fmla="*/ 1310485 h 1864576"/>
              <a:gd name="connsiteX88" fmla="*/ 1017925 w 1656655"/>
              <a:gd name="connsiteY88" fmla="*/ 1316722 h 1864576"/>
              <a:gd name="connsiteX89" fmla="*/ 988431 w 1656655"/>
              <a:gd name="connsiteY89" fmla="*/ 1303856 h 1864576"/>
              <a:gd name="connsiteX90" fmla="*/ 989591 w 1656655"/>
              <a:gd name="connsiteY90" fmla="*/ 1291970 h 1864576"/>
              <a:gd name="connsiteX91" fmla="*/ 992894 w 1656655"/>
              <a:gd name="connsiteY91" fmla="*/ 1289824 h 1864576"/>
              <a:gd name="connsiteX92" fmla="*/ 1002011 w 1656655"/>
              <a:gd name="connsiteY92" fmla="*/ 1298986 h 1864576"/>
              <a:gd name="connsiteX93" fmla="*/ 1014431 w 1656655"/>
              <a:gd name="connsiteY93" fmla="*/ 1309314 h 1864576"/>
              <a:gd name="connsiteX94" fmla="*/ 1014431 w 1656655"/>
              <a:gd name="connsiteY94" fmla="*/ 1309510 h 1864576"/>
              <a:gd name="connsiteX95" fmla="*/ 996192 w 1656655"/>
              <a:gd name="connsiteY95" fmla="*/ 1324517 h 1864576"/>
              <a:gd name="connsiteX96" fmla="*/ 994054 w 1656655"/>
              <a:gd name="connsiteY96" fmla="*/ 1323934 h 1864576"/>
              <a:gd name="connsiteX97" fmla="*/ 1004536 w 1656655"/>
              <a:gd name="connsiteY97" fmla="*/ 1316918 h 1864576"/>
              <a:gd name="connsiteX98" fmla="*/ 994054 w 1656655"/>
              <a:gd name="connsiteY98" fmla="*/ 1323934 h 1864576"/>
              <a:gd name="connsiteX99" fmla="*/ 988431 w 1656655"/>
              <a:gd name="connsiteY99" fmla="*/ 1303856 h 1864576"/>
              <a:gd name="connsiteX100" fmla="*/ 1052273 w 1656655"/>
              <a:gd name="connsiteY100" fmla="*/ 1285929 h 1864576"/>
              <a:gd name="connsiteX101" fmla="*/ 1038302 w 1656655"/>
              <a:gd name="connsiteY101" fmla="*/ 1301715 h 1864576"/>
              <a:gd name="connsiteX102" fmla="*/ 1031509 w 1656655"/>
              <a:gd name="connsiteY102" fmla="*/ 1305610 h 1864576"/>
              <a:gd name="connsiteX103" fmla="*/ 1094000 w 1656655"/>
              <a:gd name="connsiteY103" fmla="*/ 1338942 h 1864576"/>
              <a:gd name="connsiteX104" fmla="*/ 1107776 w 1656655"/>
              <a:gd name="connsiteY104" fmla="*/ 1332312 h 1864576"/>
              <a:gd name="connsiteX105" fmla="*/ 1117284 w 1656655"/>
              <a:gd name="connsiteY105" fmla="*/ 1311847 h 1864576"/>
              <a:gd name="connsiteX106" fmla="*/ 1085848 w 1656655"/>
              <a:gd name="connsiteY106" fmla="*/ 1245778 h 1864576"/>
              <a:gd name="connsiteX107" fmla="*/ 1067218 w 1656655"/>
              <a:gd name="connsiteY107" fmla="*/ 1269751 h 1864576"/>
              <a:gd name="connsiteX108" fmla="*/ 1077504 w 1656655"/>
              <a:gd name="connsiteY108" fmla="*/ 1273842 h 1864576"/>
              <a:gd name="connsiteX109" fmla="*/ 1087399 w 1656655"/>
              <a:gd name="connsiteY109" fmla="*/ 1280471 h 1864576"/>
              <a:gd name="connsiteX110" fmla="*/ 1101179 w 1656655"/>
              <a:gd name="connsiteY110" fmla="*/ 1300157 h 1864576"/>
              <a:gd name="connsiteX111" fmla="*/ 1081581 w 1656655"/>
              <a:gd name="connsiteY111" fmla="*/ 1286512 h 1864576"/>
              <a:gd name="connsiteX112" fmla="*/ 1059843 w 1656655"/>
              <a:gd name="connsiteY112" fmla="*/ 1278134 h 1864576"/>
              <a:gd name="connsiteX113" fmla="*/ 1052273 w 1656655"/>
              <a:gd name="connsiteY113" fmla="*/ 1285929 h 1864576"/>
              <a:gd name="connsiteX114" fmla="*/ 1022001 w 1656655"/>
              <a:gd name="connsiteY114" fmla="*/ 1267022 h 1864576"/>
              <a:gd name="connsiteX115" fmla="*/ 1046063 w 1656655"/>
              <a:gd name="connsiteY115" fmla="*/ 1281250 h 1864576"/>
              <a:gd name="connsiteX116" fmla="*/ 1046259 w 1656655"/>
              <a:gd name="connsiteY116" fmla="*/ 1281250 h 1864576"/>
              <a:gd name="connsiteX117" fmla="*/ 1028598 w 1656655"/>
              <a:gd name="connsiteY117" fmla="*/ 1297815 h 1864576"/>
              <a:gd name="connsiteX118" fmla="*/ 1028598 w 1656655"/>
              <a:gd name="connsiteY118" fmla="*/ 1297619 h 1864576"/>
              <a:gd name="connsiteX119" fmla="*/ 1036946 w 1656655"/>
              <a:gd name="connsiteY119" fmla="*/ 1290216 h 1864576"/>
              <a:gd name="connsiteX120" fmla="*/ 1028598 w 1656655"/>
              <a:gd name="connsiteY120" fmla="*/ 1297619 h 1864576"/>
              <a:gd name="connsiteX121" fmla="*/ 1022001 w 1656655"/>
              <a:gd name="connsiteY121" fmla="*/ 1267022 h 1864576"/>
              <a:gd name="connsiteX122" fmla="*/ 827941 w 1656655"/>
              <a:gd name="connsiteY122" fmla="*/ 1372655 h 1864576"/>
              <a:gd name="connsiteX123" fmla="*/ 948646 w 1656655"/>
              <a:gd name="connsiteY123" fmla="*/ 1347712 h 1864576"/>
              <a:gd name="connsiteX124" fmla="*/ 944570 w 1656655"/>
              <a:gd name="connsiteY124" fmla="*/ 1327829 h 1864576"/>
              <a:gd name="connsiteX125" fmla="*/ 950007 w 1656655"/>
              <a:gd name="connsiteY125" fmla="*/ 1310093 h 1864576"/>
              <a:gd name="connsiteX126" fmla="*/ 957376 w 1656655"/>
              <a:gd name="connsiteY126" fmla="*/ 1311264 h 1864576"/>
              <a:gd name="connsiteX127" fmla="*/ 972708 w 1656655"/>
              <a:gd name="connsiteY127" fmla="*/ 1322763 h 1864576"/>
              <a:gd name="connsiteX128" fmla="*/ 982026 w 1656655"/>
              <a:gd name="connsiteY128" fmla="*/ 1328608 h 1864576"/>
              <a:gd name="connsiteX129" fmla="*/ 982994 w 1656655"/>
              <a:gd name="connsiteY129" fmla="*/ 1330171 h 1864576"/>
              <a:gd name="connsiteX130" fmla="*/ 988235 w 1656655"/>
              <a:gd name="connsiteY130" fmla="*/ 1327050 h 1864576"/>
              <a:gd name="connsiteX131" fmla="*/ 981830 w 1656655"/>
              <a:gd name="connsiteY131" fmla="*/ 1303665 h 1864576"/>
              <a:gd name="connsiteX132" fmla="*/ 982994 w 1656655"/>
              <a:gd name="connsiteY132" fmla="*/ 1290603 h 1864576"/>
              <a:gd name="connsiteX133" fmla="*/ 987071 w 1656655"/>
              <a:gd name="connsiteY133" fmla="*/ 1282421 h 1864576"/>
              <a:gd name="connsiteX134" fmla="*/ 997161 w 1656655"/>
              <a:gd name="connsiteY134" fmla="*/ 1285341 h 1864576"/>
              <a:gd name="connsiteX135" fmla="*/ 1005701 w 1656655"/>
              <a:gd name="connsiteY135" fmla="*/ 1293920 h 1864576"/>
              <a:gd name="connsiteX136" fmla="*/ 1019285 w 1656655"/>
              <a:gd name="connsiteY136" fmla="*/ 1305419 h 1864576"/>
              <a:gd name="connsiteX137" fmla="*/ 1023748 w 1656655"/>
              <a:gd name="connsiteY137" fmla="*/ 1301715 h 1864576"/>
              <a:gd name="connsiteX138" fmla="*/ 1023362 w 1656655"/>
              <a:gd name="connsiteY138" fmla="*/ 1300936 h 1864576"/>
              <a:gd name="connsiteX139" fmla="*/ 1016178 w 1656655"/>
              <a:gd name="connsiteY139" fmla="*/ 1267414 h 1864576"/>
              <a:gd name="connsiteX140" fmla="*/ 1027433 w 1656655"/>
              <a:gd name="connsiteY140" fmla="*/ 1263127 h 1864576"/>
              <a:gd name="connsiteX141" fmla="*/ 1047037 w 1656655"/>
              <a:gd name="connsiteY141" fmla="*/ 1275209 h 1864576"/>
              <a:gd name="connsiteX142" fmla="*/ 1050531 w 1656655"/>
              <a:gd name="connsiteY142" fmla="*/ 1276380 h 1864576"/>
              <a:gd name="connsiteX143" fmla="*/ 1134749 w 1656655"/>
              <a:gd name="connsiteY143" fmla="*/ 1064135 h 1864576"/>
              <a:gd name="connsiteX144" fmla="*/ 1134558 w 1656655"/>
              <a:gd name="connsiteY144" fmla="*/ 1056144 h 1864576"/>
              <a:gd name="connsiteX145" fmla="*/ 1134167 w 1656655"/>
              <a:gd name="connsiteY145" fmla="*/ 1048153 h 1864576"/>
              <a:gd name="connsiteX146" fmla="*/ 1133584 w 1656655"/>
              <a:gd name="connsiteY146" fmla="*/ 1040358 h 1864576"/>
              <a:gd name="connsiteX147" fmla="*/ 1132811 w 1656655"/>
              <a:gd name="connsiteY147" fmla="*/ 1032563 h 1864576"/>
              <a:gd name="connsiteX148" fmla="*/ 1131843 w 1656655"/>
              <a:gd name="connsiteY148" fmla="*/ 1024768 h 1864576"/>
              <a:gd name="connsiteX149" fmla="*/ 1130678 w 1656655"/>
              <a:gd name="connsiteY149" fmla="*/ 1017164 h 1864576"/>
              <a:gd name="connsiteX150" fmla="*/ 1129513 w 1656655"/>
              <a:gd name="connsiteY150" fmla="*/ 1009565 h 1864576"/>
              <a:gd name="connsiteX151" fmla="*/ 1128153 w 1656655"/>
              <a:gd name="connsiteY151" fmla="*/ 1001966 h 1864576"/>
              <a:gd name="connsiteX152" fmla="*/ 1126601 w 1656655"/>
              <a:gd name="connsiteY152" fmla="*/ 994558 h 1864576"/>
              <a:gd name="connsiteX153" fmla="*/ 1124854 w 1656655"/>
              <a:gd name="connsiteY153" fmla="*/ 987150 h 1864576"/>
              <a:gd name="connsiteX154" fmla="*/ 1122912 w 1656655"/>
              <a:gd name="connsiteY154" fmla="*/ 979747 h 1864576"/>
              <a:gd name="connsiteX155" fmla="*/ 1120778 w 1656655"/>
              <a:gd name="connsiteY155" fmla="*/ 972535 h 1864576"/>
              <a:gd name="connsiteX156" fmla="*/ 1118449 w 1656655"/>
              <a:gd name="connsiteY156" fmla="*/ 965323 h 1864576"/>
              <a:gd name="connsiteX157" fmla="*/ 1115929 w 1656655"/>
              <a:gd name="connsiteY157" fmla="*/ 958111 h 1864576"/>
              <a:gd name="connsiteX158" fmla="*/ 1113213 w 1656655"/>
              <a:gd name="connsiteY158" fmla="*/ 951095 h 1864576"/>
              <a:gd name="connsiteX159" fmla="*/ 1110301 w 1656655"/>
              <a:gd name="connsiteY159" fmla="*/ 944079 h 1864576"/>
              <a:gd name="connsiteX160" fmla="*/ 1107389 w 1656655"/>
              <a:gd name="connsiteY160" fmla="*/ 937259 h 1864576"/>
              <a:gd name="connsiteX161" fmla="*/ 1104282 w 1656655"/>
              <a:gd name="connsiteY161" fmla="*/ 930439 h 1864576"/>
              <a:gd name="connsiteX162" fmla="*/ 1100984 w 1656655"/>
              <a:gd name="connsiteY162" fmla="*/ 923810 h 1864576"/>
              <a:gd name="connsiteX163" fmla="*/ 1097489 w 1656655"/>
              <a:gd name="connsiteY163" fmla="*/ 917185 h 1864576"/>
              <a:gd name="connsiteX164" fmla="*/ 1093805 w 1656655"/>
              <a:gd name="connsiteY164" fmla="*/ 910752 h 1864576"/>
              <a:gd name="connsiteX165" fmla="*/ 1090115 w 1656655"/>
              <a:gd name="connsiteY165" fmla="*/ 904319 h 1864576"/>
              <a:gd name="connsiteX166" fmla="*/ 1086234 w 1656655"/>
              <a:gd name="connsiteY166" fmla="*/ 898082 h 1864576"/>
              <a:gd name="connsiteX167" fmla="*/ 1082158 w 1656655"/>
              <a:gd name="connsiteY167" fmla="*/ 891845 h 1864576"/>
              <a:gd name="connsiteX168" fmla="*/ 1077891 w 1656655"/>
              <a:gd name="connsiteY168" fmla="*/ 885804 h 1864576"/>
              <a:gd name="connsiteX169" fmla="*/ 1073624 w 1656655"/>
              <a:gd name="connsiteY169" fmla="*/ 879763 h 1864576"/>
              <a:gd name="connsiteX170" fmla="*/ 1069161 w 1656655"/>
              <a:gd name="connsiteY170" fmla="*/ 873918 h 1864576"/>
              <a:gd name="connsiteX171" fmla="*/ 1064502 w 1656655"/>
              <a:gd name="connsiteY171" fmla="*/ 868068 h 1864576"/>
              <a:gd name="connsiteX172" fmla="*/ 1059647 w 1656655"/>
              <a:gd name="connsiteY172" fmla="*/ 862419 h 1864576"/>
              <a:gd name="connsiteX173" fmla="*/ 1054798 w 1656655"/>
              <a:gd name="connsiteY173" fmla="*/ 856961 h 1864576"/>
              <a:gd name="connsiteX174" fmla="*/ 1049753 w 1656655"/>
              <a:gd name="connsiteY174" fmla="*/ 851503 h 1864576"/>
              <a:gd name="connsiteX175" fmla="*/ 605352 w 1656655"/>
              <a:gd name="connsiteY175" fmla="*/ 851503 h 1864576"/>
              <a:gd name="connsiteX176" fmla="*/ 600307 w 1656655"/>
              <a:gd name="connsiteY176" fmla="*/ 856961 h 1864576"/>
              <a:gd name="connsiteX177" fmla="*/ 595452 w 1656655"/>
              <a:gd name="connsiteY177" fmla="*/ 862419 h 1864576"/>
              <a:gd name="connsiteX178" fmla="*/ 590603 w 1656655"/>
              <a:gd name="connsiteY178" fmla="*/ 868068 h 1864576"/>
              <a:gd name="connsiteX179" fmla="*/ 585944 w 1656655"/>
              <a:gd name="connsiteY179" fmla="*/ 873918 h 1864576"/>
              <a:gd name="connsiteX180" fmla="*/ 581481 w 1656655"/>
              <a:gd name="connsiteY180" fmla="*/ 879763 h 1864576"/>
              <a:gd name="connsiteX181" fmla="*/ 577214 w 1656655"/>
              <a:gd name="connsiteY181" fmla="*/ 885804 h 1864576"/>
              <a:gd name="connsiteX182" fmla="*/ 572942 w 1656655"/>
              <a:gd name="connsiteY182" fmla="*/ 891845 h 1864576"/>
              <a:gd name="connsiteX183" fmla="*/ 568866 w 1656655"/>
              <a:gd name="connsiteY183" fmla="*/ 898082 h 1864576"/>
              <a:gd name="connsiteX184" fmla="*/ 564985 w 1656655"/>
              <a:gd name="connsiteY184" fmla="*/ 904319 h 1864576"/>
              <a:gd name="connsiteX185" fmla="*/ 561300 w 1656655"/>
              <a:gd name="connsiteY185" fmla="*/ 910752 h 1864576"/>
              <a:gd name="connsiteX186" fmla="*/ 557610 w 1656655"/>
              <a:gd name="connsiteY186" fmla="*/ 917185 h 1864576"/>
              <a:gd name="connsiteX187" fmla="*/ 554121 w 1656655"/>
              <a:gd name="connsiteY187" fmla="*/ 923810 h 1864576"/>
              <a:gd name="connsiteX188" fmla="*/ 550818 w 1656655"/>
              <a:gd name="connsiteY188" fmla="*/ 930439 h 1864576"/>
              <a:gd name="connsiteX189" fmla="*/ 547716 w 1656655"/>
              <a:gd name="connsiteY189" fmla="*/ 937259 h 1864576"/>
              <a:gd name="connsiteX190" fmla="*/ 544804 w 1656655"/>
              <a:gd name="connsiteY190" fmla="*/ 944079 h 1864576"/>
              <a:gd name="connsiteX191" fmla="*/ 541892 w 1656655"/>
              <a:gd name="connsiteY191" fmla="*/ 951095 h 1864576"/>
              <a:gd name="connsiteX192" fmla="*/ 539176 w 1656655"/>
              <a:gd name="connsiteY192" fmla="*/ 958111 h 1864576"/>
              <a:gd name="connsiteX193" fmla="*/ 536656 w 1656655"/>
              <a:gd name="connsiteY193" fmla="*/ 965323 h 1864576"/>
              <a:gd name="connsiteX194" fmla="*/ 534327 w 1656655"/>
              <a:gd name="connsiteY194" fmla="*/ 972535 h 1864576"/>
              <a:gd name="connsiteX195" fmla="*/ 532188 w 1656655"/>
              <a:gd name="connsiteY195" fmla="*/ 979747 h 1864576"/>
              <a:gd name="connsiteX196" fmla="*/ 530250 w 1656655"/>
              <a:gd name="connsiteY196" fmla="*/ 987150 h 1864576"/>
              <a:gd name="connsiteX197" fmla="*/ 528503 w 1656655"/>
              <a:gd name="connsiteY197" fmla="*/ 994558 h 1864576"/>
              <a:gd name="connsiteX198" fmla="*/ 526952 w 1656655"/>
              <a:gd name="connsiteY198" fmla="*/ 1001966 h 1864576"/>
              <a:gd name="connsiteX199" fmla="*/ 525592 w 1656655"/>
              <a:gd name="connsiteY199" fmla="*/ 1009565 h 1864576"/>
              <a:gd name="connsiteX200" fmla="*/ 524427 w 1656655"/>
              <a:gd name="connsiteY200" fmla="*/ 1017164 h 1864576"/>
              <a:gd name="connsiteX201" fmla="*/ 523262 w 1656655"/>
              <a:gd name="connsiteY201" fmla="*/ 1024768 h 1864576"/>
              <a:gd name="connsiteX202" fmla="*/ 522293 w 1656655"/>
              <a:gd name="connsiteY202" fmla="*/ 1032563 h 1864576"/>
              <a:gd name="connsiteX203" fmla="*/ 521515 w 1656655"/>
              <a:gd name="connsiteY203" fmla="*/ 1040358 h 1864576"/>
              <a:gd name="connsiteX204" fmla="*/ 520933 w 1656655"/>
              <a:gd name="connsiteY204" fmla="*/ 1048153 h 1864576"/>
              <a:gd name="connsiteX205" fmla="*/ 520546 w 1656655"/>
              <a:gd name="connsiteY205" fmla="*/ 1056144 h 1864576"/>
              <a:gd name="connsiteX206" fmla="*/ 520351 w 1656655"/>
              <a:gd name="connsiteY206" fmla="*/ 1064135 h 1864576"/>
              <a:gd name="connsiteX207" fmla="*/ 604574 w 1656655"/>
              <a:gd name="connsiteY207" fmla="*/ 1276380 h 1864576"/>
              <a:gd name="connsiteX208" fmla="*/ 608068 w 1656655"/>
              <a:gd name="connsiteY208" fmla="*/ 1275209 h 1864576"/>
              <a:gd name="connsiteX209" fmla="*/ 627667 w 1656655"/>
              <a:gd name="connsiteY209" fmla="*/ 1263127 h 1864576"/>
              <a:gd name="connsiteX210" fmla="*/ 638922 w 1656655"/>
              <a:gd name="connsiteY210" fmla="*/ 1267414 h 1864576"/>
              <a:gd name="connsiteX211" fmla="*/ 631743 w 1656655"/>
              <a:gd name="connsiteY211" fmla="*/ 1300936 h 1864576"/>
              <a:gd name="connsiteX212" fmla="*/ 631357 w 1656655"/>
              <a:gd name="connsiteY212" fmla="*/ 1301715 h 1864576"/>
              <a:gd name="connsiteX213" fmla="*/ 635820 w 1656655"/>
              <a:gd name="connsiteY213" fmla="*/ 1305419 h 1864576"/>
              <a:gd name="connsiteX214" fmla="*/ 649404 w 1656655"/>
              <a:gd name="connsiteY214" fmla="*/ 1293920 h 1864576"/>
              <a:gd name="connsiteX215" fmla="*/ 657943 w 1656655"/>
              <a:gd name="connsiteY215" fmla="*/ 1285341 h 1864576"/>
              <a:gd name="connsiteX216" fmla="*/ 668034 w 1656655"/>
              <a:gd name="connsiteY216" fmla="*/ 1282421 h 1864576"/>
              <a:gd name="connsiteX217" fmla="*/ 672110 w 1656655"/>
              <a:gd name="connsiteY217" fmla="*/ 1290603 h 1864576"/>
              <a:gd name="connsiteX218" fmla="*/ 673275 w 1656655"/>
              <a:gd name="connsiteY218" fmla="*/ 1303665 h 1864576"/>
              <a:gd name="connsiteX219" fmla="*/ 666869 w 1656655"/>
              <a:gd name="connsiteY219" fmla="*/ 1327050 h 1864576"/>
              <a:gd name="connsiteX220" fmla="*/ 672110 w 1656655"/>
              <a:gd name="connsiteY220" fmla="*/ 1330171 h 1864576"/>
              <a:gd name="connsiteX221" fmla="*/ 673079 w 1656655"/>
              <a:gd name="connsiteY221" fmla="*/ 1328608 h 1864576"/>
              <a:gd name="connsiteX222" fmla="*/ 682392 w 1656655"/>
              <a:gd name="connsiteY222" fmla="*/ 1322763 h 1864576"/>
              <a:gd name="connsiteX223" fmla="*/ 697723 w 1656655"/>
              <a:gd name="connsiteY223" fmla="*/ 1311264 h 1864576"/>
              <a:gd name="connsiteX224" fmla="*/ 705098 w 1656655"/>
              <a:gd name="connsiteY224" fmla="*/ 1310093 h 1864576"/>
              <a:gd name="connsiteX225" fmla="*/ 710535 w 1656655"/>
              <a:gd name="connsiteY225" fmla="*/ 1327829 h 1864576"/>
              <a:gd name="connsiteX226" fmla="*/ 706458 w 1656655"/>
              <a:gd name="connsiteY226" fmla="*/ 1347712 h 1864576"/>
              <a:gd name="connsiteX227" fmla="*/ 827941 w 1656655"/>
              <a:gd name="connsiteY227" fmla="*/ 1372655 h 1864576"/>
              <a:gd name="connsiteX228" fmla="*/ 580899 w 1656655"/>
              <a:gd name="connsiteY228" fmla="*/ 1456269 h 1864576"/>
              <a:gd name="connsiteX229" fmla="*/ 562073 w 1656655"/>
              <a:gd name="connsiteY229" fmla="*/ 1420405 h 1864576"/>
              <a:gd name="connsiteX230" fmla="*/ 539372 w 1656655"/>
              <a:gd name="connsiteY230" fmla="*/ 1355507 h 1864576"/>
              <a:gd name="connsiteX231" fmla="*/ 535682 w 1656655"/>
              <a:gd name="connsiteY231" fmla="*/ 1365639 h 1864576"/>
              <a:gd name="connsiteX232" fmla="*/ 529282 w 1656655"/>
              <a:gd name="connsiteY232" fmla="*/ 1378505 h 1864576"/>
              <a:gd name="connsiteX233" fmla="*/ 529472 w 1656655"/>
              <a:gd name="connsiteY233" fmla="*/ 1397603 h 1864576"/>
              <a:gd name="connsiteX234" fmla="*/ 551400 w 1656655"/>
              <a:gd name="connsiteY234" fmla="*/ 1431904 h 1864576"/>
              <a:gd name="connsiteX235" fmla="*/ 581868 w 1656655"/>
              <a:gd name="connsiteY235" fmla="*/ 1469909 h 1864576"/>
              <a:gd name="connsiteX236" fmla="*/ 600693 w 1656655"/>
              <a:gd name="connsiteY236" fmla="*/ 1374605 h 1864576"/>
              <a:gd name="connsiteX237" fmla="*/ 572360 w 1656655"/>
              <a:gd name="connsiteY237" fmla="*/ 1347123 h 1864576"/>
              <a:gd name="connsiteX238" fmla="*/ 548102 w 1656655"/>
              <a:gd name="connsiteY238" fmla="*/ 1343229 h 1864576"/>
              <a:gd name="connsiteX239" fmla="*/ 551792 w 1656655"/>
              <a:gd name="connsiteY239" fmla="*/ 1385717 h 1864576"/>
              <a:gd name="connsiteX240" fmla="*/ 566150 w 1656655"/>
              <a:gd name="connsiteY240" fmla="*/ 1414952 h 1864576"/>
              <a:gd name="connsiteX241" fmla="*/ 580899 w 1656655"/>
              <a:gd name="connsiteY241" fmla="*/ 1456269 h 1864576"/>
              <a:gd name="connsiteX242" fmla="*/ 495513 w 1656655"/>
              <a:gd name="connsiteY242" fmla="*/ 1380646 h 1864576"/>
              <a:gd name="connsiteX243" fmla="*/ 495319 w 1656655"/>
              <a:gd name="connsiteY243" fmla="*/ 1338942 h 1864576"/>
              <a:gd name="connsiteX244" fmla="*/ 497453 w 1656655"/>
              <a:gd name="connsiteY244" fmla="*/ 1280275 h 1864576"/>
              <a:gd name="connsiteX245" fmla="*/ 556641 w 1656655"/>
              <a:gd name="connsiteY245" fmla="*/ 1228630 h 1864576"/>
              <a:gd name="connsiteX246" fmla="*/ 556641 w 1656655"/>
              <a:gd name="connsiteY246" fmla="*/ 1227851 h 1864576"/>
              <a:gd name="connsiteX247" fmla="*/ 515888 w 1656655"/>
              <a:gd name="connsiteY247" fmla="*/ 1238958 h 1864576"/>
              <a:gd name="connsiteX248" fmla="*/ 474360 w 1656655"/>
              <a:gd name="connsiteY248" fmla="*/ 1287879 h 1864576"/>
              <a:gd name="connsiteX249" fmla="*/ 481928 w 1656655"/>
              <a:gd name="connsiteY249" fmla="*/ 1376947 h 1864576"/>
              <a:gd name="connsiteX250" fmla="*/ 490661 w 1656655"/>
              <a:gd name="connsiteY250" fmla="*/ 1402086 h 1864576"/>
              <a:gd name="connsiteX251" fmla="*/ 509678 w 1656655"/>
              <a:gd name="connsiteY251" fmla="*/ 1390391 h 1864576"/>
              <a:gd name="connsiteX252" fmla="*/ 533549 w 1656655"/>
              <a:gd name="connsiteY252" fmla="*/ 1322763 h 1864576"/>
              <a:gd name="connsiteX253" fmla="*/ 564016 w 1656655"/>
              <a:gd name="connsiteY253" fmla="*/ 1236812 h 1864576"/>
              <a:gd name="connsiteX254" fmla="*/ 562465 w 1656655"/>
              <a:gd name="connsiteY254" fmla="*/ 1234475 h 1864576"/>
              <a:gd name="connsiteX255" fmla="*/ 517052 w 1656655"/>
              <a:gd name="connsiteY255" fmla="*/ 1260981 h 1864576"/>
              <a:gd name="connsiteX256" fmla="*/ 498812 w 1656655"/>
              <a:gd name="connsiteY256" fmla="*/ 1303665 h 1864576"/>
              <a:gd name="connsiteX257" fmla="*/ 501723 w 1656655"/>
              <a:gd name="connsiteY257" fmla="*/ 1348295 h 1864576"/>
              <a:gd name="connsiteX258" fmla="*/ 496289 w 1656655"/>
              <a:gd name="connsiteY258" fmla="*/ 1379088 h 1864576"/>
              <a:gd name="connsiteX259" fmla="*/ 495513 w 1656655"/>
              <a:gd name="connsiteY259" fmla="*/ 1380646 h 1864576"/>
              <a:gd name="connsiteX260" fmla="*/ 752644 w 1656655"/>
              <a:gd name="connsiteY260" fmla="*/ 1519217 h 1864576"/>
              <a:gd name="connsiteX261" fmla="*/ 708788 w 1656655"/>
              <a:gd name="connsiteY261" fmla="*/ 1359211 h 1864576"/>
              <a:gd name="connsiteX262" fmla="*/ 701604 w 1656655"/>
              <a:gd name="connsiteY262" fmla="*/ 1370514 h 1864576"/>
              <a:gd name="connsiteX263" fmla="*/ 757885 w 1656655"/>
              <a:gd name="connsiteY263" fmla="*/ 1538321 h 1864576"/>
              <a:gd name="connsiteX264" fmla="*/ 773217 w 1656655"/>
              <a:gd name="connsiteY264" fmla="*/ 1533250 h 1864576"/>
              <a:gd name="connsiteX265" fmla="*/ 763121 w 1656655"/>
              <a:gd name="connsiteY265" fmla="*/ 1455681 h 1864576"/>
              <a:gd name="connsiteX266" fmla="*/ 733432 w 1656655"/>
              <a:gd name="connsiteY266" fmla="*/ 1366031 h 1864576"/>
              <a:gd name="connsiteX267" fmla="*/ 720043 w 1656655"/>
              <a:gd name="connsiteY267" fmla="*/ 1361548 h 1864576"/>
              <a:gd name="connsiteX268" fmla="*/ 752644 w 1656655"/>
              <a:gd name="connsiteY268" fmla="*/ 1519217 h 1864576"/>
              <a:gd name="connsiteX269" fmla="*/ 903234 w 1656655"/>
              <a:gd name="connsiteY269" fmla="*/ 1519217 h 1864576"/>
              <a:gd name="connsiteX270" fmla="*/ 947095 w 1656655"/>
              <a:gd name="connsiteY270" fmla="*/ 1359211 h 1864576"/>
              <a:gd name="connsiteX271" fmla="*/ 954274 w 1656655"/>
              <a:gd name="connsiteY271" fmla="*/ 1370514 h 1864576"/>
              <a:gd name="connsiteX272" fmla="*/ 897998 w 1656655"/>
              <a:gd name="connsiteY272" fmla="*/ 1538321 h 1864576"/>
              <a:gd name="connsiteX273" fmla="*/ 882666 w 1656655"/>
              <a:gd name="connsiteY273" fmla="*/ 1533250 h 1864576"/>
              <a:gd name="connsiteX274" fmla="*/ 892757 w 1656655"/>
              <a:gd name="connsiteY274" fmla="*/ 1455681 h 1864576"/>
              <a:gd name="connsiteX275" fmla="*/ 922446 w 1656655"/>
              <a:gd name="connsiteY275" fmla="*/ 1366031 h 1864576"/>
              <a:gd name="connsiteX276" fmla="*/ 935840 w 1656655"/>
              <a:gd name="connsiteY276" fmla="*/ 1361548 h 1864576"/>
              <a:gd name="connsiteX277" fmla="*/ 903234 w 1656655"/>
              <a:gd name="connsiteY277" fmla="*/ 1519217 h 1864576"/>
              <a:gd name="connsiteX278" fmla="*/ 1075175 w 1656655"/>
              <a:gd name="connsiteY278" fmla="*/ 1456269 h 1864576"/>
              <a:gd name="connsiteX279" fmla="*/ 1094000 w 1656655"/>
              <a:gd name="connsiteY279" fmla="*/ 1420405 h 1864576"/>
              <a:gd name="connsiteX280" fmla="*/ 1116702 w 1656655"/>
              <a:gd name="connsiteY280" fmla="*/ 1355507 h 1864576"/>
              <a:gd name="connsiteX281" fmla="*/ 1120391 w 1656655"/>
              <a:gd name="connsiteY281" fmla="*/ 1365639 h 1864576"/>
              <a:gd name="connsiteX282" fmla="*/ 1126792 w 1656655"/>
              <a:gd name="connsiteY282" fmla="*/ 1378505 h 1864576"/>
              <a:gd name="connsiteX283" fmla="*/ 1126601 w 1656655"/>
              <a:gd name="connsiteY283" fmla="*/ 1397603 h 1864576"/>
              <a:gd name="connsiteX284" fmla="*/ 1104673 w 1656655"/>
              <a:gd name="connsiteY284" fmla="*/ 1431904 h 1864576"/>
              <a:gd name="connsiteX285" fmla="*/ 1074206 w 1656655"/>
              <a:gd name="connsiteY285" fmla="*/ 1469909 h 1864576"/>
              <a:gd name="connsiteX286" fmla="*/ 1055380 w 1656655"/>
              <a:gd name="connsiteY286" fmla="*/ 1374605 h 1864576"/>
              <a:gd name="connsiteX287" fmla="*/ 1083714 w 1656655"/>
              <a:gd name="connsiteY287" fmla="*/ 1347123 h 1864576"/>
              <a:gd name="connsiteX288" fmla="*/ 1107972 w 1656655"/>
              <a:gd name="connsiteY288" fmla="*/ 1343229 h 1864576"/>
              <a:gd name="connsiteX289" fmla="*/ 1104282 w 1656655"/>
              <a:gd name="connsiteY289" fmla="*/ 1385717 h 1864576"/>
              <a:gd name="connsiteX290" fmla="*/ 1089924 w 1656655"/>
              <a:gd name="connsiteY290" fmla="*/ 1414952 h 1864576"/>
              <a:gd name="connsiteX291" fmla="*/ 1075175 w 1656655"/>
              <a:gd name="connsiteY291" fmla="*/ 1456269 h 1864576"/>
              <a:gd name="connsiteX292" fmla="*/ 1160563 w 1656655"/>
              <a:gd name="connsiteY292" fmla="*/ 1380646 h 1864576"/>
              <a:gd name="connsiteX293" fmla="*/ 1160754 w 1656655"/>
              <a:gd name="connsiteY293" fmla="*/ 1338942 h 1864576"/>
              <a:gd name="connsiteX294" fmla="*/ 1158620 w 1656655"/>
              <a:gd name="connsiteY294" fmla="*/ 1280275 h 1864576"/>
              <a:gd name="connsiteX295" fmla="*/ 1099432 w 1656655"/>
              <a:gd name="connsiteY295" fmla="*/ 1228630 h 1864576"/>
              <a:gd name="connsiteX296" fmla="*/ 1099432 w 1656655"/>
              <a:gd name="connsiteY296" fmla="*/ 1227851 h 1864576"/>
              <a:gd name="connsiteX297" fmla="*/ 1140186 w 1656655"/>
              <a:gd name="connsiteY297" fmla="*/ 1238958 h 1864576"/>
              <a:gd name="connsiteX298" fmla="*/ 1181713 w 1656655"/>
              <a:gd name="connsiteY298" fmla="*/ 1287879 h 1864576"/>
              <a:gd name="connsiteX299" fmla="*/ 1174147 w 1656655"/>
              <a:gd name="connsiteY299" fmla="*/ 1376947 h 1864576"/>
              <a:gd name="connsiteX300" fmla="*/ 1165412 w 1656655"/>
              <a:gd name="connsiteY300" fmla="*/ 1402086 h 1864576"/>
              <a:gd name="connsiteX301" fmla="*/ 1146396 w 1656655"/>
              <a:gd name="connsiteY301" fmla="*/ 1390391 h 1864576"/>
              <a:gd name="connsiteX302" fmla="*/ 1122525 w 1656655"/>
              <a:gd name="connsiteY302" fmla="*/ 1322763 h 1864576"/>
              <a:gd name="connsiteX303" fmla="*/ 1092058 w 1656655"/>
              <a:gd name="connsiteY303" fmla="*/ 1236812 h 1864576"/>
              <a:gd name="connsiteX304" fmla="*/ 1093609 w 1656655"/>
              <a:gd name="connsiteY304" fmla="*/ 1234475 h 1864576"/>
              <a:gd name="connsiteX305" fmla="*/ 1139021 w 1656655"/>
              <a:gd name="connsiteY305" fmla="*/ 1260981 h 1864576"/>
              <a:gd name="connsiteX306" fmla="*/ 1157265 w 1656655"/>
              <a:gd name="connsiteY306" fmla="*/ 1303665 h 1864576"/>
              <a:gd name="connsiteX307" fmla="*/ 1154353 w 1656655"/>
              <a:gd name="connsiteY307" fmla="*/ 1348295 h 1864576"/>
              <a:gd name="connsiteX308" fmla="*/ 1159785 w 1656655"/>
              <a:gd name="connsiteY308" fmla="*/ 1379088 h 1864576"/>
              <a:gd name="connsiteX309" fmla="*/ 1160563 w 1656655"/>
              <a:gd name="connsiteY309" fmla="*/ 1380646 h 1864576"/>
              <a:gd name="connsiteX310" fmla="*/ 827941 w 1656655"/>
              <a:gd name="connsiteY310" fmla="*/ 1858731 h 1864576"/>
              <a:gd name="connsiteX311" fmla="*/ 828715 w 1656655"/>
              <a:gd name="connsiteY311" fmla="*/ 1858731 h 1864576"/>
              <a:gd name="connsiteX312" fmla="*/ 852390 w 1656655"/>
              <a:gd name="connsiteY312" fmla="*/ 1847815 h 1864576"/>
              <a:gd name="connsiteX313" fmla="*/ 892370 w 1656655"/>
              <a:gd name="connsiteY313" fmla="*/ 1775313 h 1864576"/>
              <a:gd name="connsiteX314" fmla="*/ 888294 w 1656655"/>
              <a:gd name="connsiteY314" fmla="*/ 1763427 h 1864576"/>
              <a:gd name="connsiteX315" fmla="*/ 860929 w 1656655"/>
              <a:gd name="connsiteY315" fmla="*/ 1679033 h 1864576"/>
              <a:gd name="connsiteX316" fmla="*/ 835120 w 1656655"/>
              <a:gd name="connsiteY316" fmla="*/ 1653115 h 1864576"/>
              <a:gd name="connsiteX317" fmla="*/ 828910 w 1656655"/>
              <a:gd name="connsiteY317" fmla="*/ 1847036 h 1864576"/>
              <a:gd name="connsiteX318" fmla="*/ 828132 w 1656655"/>
              <a:gd name="connsiteY318" fmla="*/ 1847036 h 1864576"/>
              <a:gd name="connsiteX319" fmla="*/ 828132 w 1656655"/>
              <a:gd name="connsiteY319" fmla="*/ 1845865 h 1864576"/>
              <a:gd name="connsiteX320" fmla="*/ 828132 w 1656655"/>
              <a:gd name="connsiteY320" fmla="*/ 1847036 h 1864576"/>
              <a:gd name="connsiteX321" fmla="*/ 827359 w 1656655"/>
              <a:gd name="connsiteY321" fmla="*/ 1847036 h 1864576"/>
              <a:gd name="connsiteX322" fmla="*/ 821149 w 1656655"/>
              <a:gd name="connsiteY322" fmla="*/ 1653115 h 1864576"/>
              <a:gd name="connsiteX323" fmla="*/ 795335 w 1656655"/>
              <a:gd name="connsiteY323" fmla="*/ 1679033 h 1864576"/>
              <a:gd name="connsiteX324" fmla="*/ 767976 w 1656655"/>
              <a:gd name="connsiteY324" fmla="*/ 1763427 h 1864576"/>
              <a:gd name="connsiteX325" fmla="*/ 763899 w 1656655"/>
              <a:gd name="connsiteY325" fmla="*/ 1775313 h 1864576"/>
              <a:gd name="connsiteX326" fmla="*/ 803875 w 1656655"/>
              <a:gd name="connsiteY326" fmla="*/ 1847815 h 1864576"/>
              <a:gd name="connsiteX327" fmla="*/ 827550 w 1656655"/>
              <a:gd name="connsiteY327" fmla="*/ 1858731 h 1864576"/>
              <a:gd name="connsiteX328" fmla="*/ 827941 w 1656655"/>
              <a:gd name="connsiteY328" fmla="*/ 1858731 h 1864576"/>
              <a:gd name="connsiteX329" fmla="*/ 827941 w 1656655"/>
              <a:gd name="connsiteY329" fmla="*/ 1578859 h 1864576"/>
              <a:gd name="connsiteX330" fmla="*/ 848123 w 1656655"/>
              <a:gd name="connsiteY330" fmla="*/ 1567747 h 1864576"/>
              <a:gd name="connsiteX331" fmla="*/ 866366 w 1656655"/>
              <a:gd name="connsiteY331" fmla="*/ 1543583 h 1864576"/>
              <a:gd name="connsiteX332" fmla="*/ 875874 w 1656655"/>
              <a:gd name="connsiteY332" fmla="*/ 1478292 h 1864576"/>
              <a:gd name="connsiteX333" fmla="*/ 837450 w 1656655"/>
              <a:gd name="connsiteY333" fmla="*/ 1500315 h 1864576"/>
              <a:gd name="connsiteX334" fmla="*/ 835898 w 1656655"/>
              <a:gd name="connsiteY334" fmla="*/ 1514347 h 1864576"/>
              <a:gd name="connsiteX335" fmla="*/ 828132 w 1656655"/>
              <a:gd name="connsiteY335" fmla="*/ 1553715 h 1864576"/>
              <a:gd name="connsiteX336" fmla="*/ 820371 w 1656655"/>
              <a:gd name="connsiteY336" fmla="*/ 1514347 h 1864576"/>
              <a:gd name="connsiteX337" fmla="*/ 818820 w 1656655"/>
              <a:gd name="connsiteY337" fmla="*/ 1500315 h 1864576"/>
              <a:gd name="connsiteX338" fmla="*/ 780395 w 1656655"/>
              <a:gd name="connsiteY338" fmla="*/ 1478292 h 1864576"/>
              <a:gd name="connsiteX339" fmla="*/ 789904 w 1656655"/>
              <a:gd name="connsiteY339" fmla="*/ 1543583 h 1864576"/>
              <a:gd name="connsiteX340" fmla="*/ 808147 w 1656655"/>
              <a:gd name="connsiteY340" fmla="*/ 1567747 h 1864576"/>
              <a:gd name="connsiteX341" fmla="*/ 827941 w 1656655"/>
              <a:gd name="connsiteY341" fmla="*/ 1578859 h 1864576"/>
              <a:gd name="connsiteX342" fmla="*/ 827941 w 1656655"/>
              <a:gd name="connsiteY342" fmla="*/ 1404815 h 1864576"/>
              <a:gd name="connsiteX343" fmla="*/ 827941 w 1656655"/>
              <a:gd name="connsiteY343" fmla="*/ 1405011 h 1864576"/>
              <a:gd name="connsiteX344" fmla="*/ 832404 w 1656655"/>
              <a:gd name="connsiteY344" fmla="*/ 1380646 h 1864576"/>
              <a:gd name="connsiteX345" fmla="*/ 823479 w 1656655"/>
              <a:gd name="connsiteY345" fmla="*/ 1380646 h 1864576"/>
              <a:gd name="connsiteX346" fmla="*/ 827941 w 1656655"/>
              <a:gd name="connsiteY346" fmla="*/ 1405011 h 1864576"/>
              <a:gd name="connsiteX347" fmla="*/ 827941 w 1656655"/>
              <a:gd name="connsiteY347" fmla="*/ 1404815 h 1864576"/>
              <a:gd name="connsiteX348" fmla="*/ 689184 w 1656655"/>
              <a:gd name="connsiteY348" fmla="*/ 1417676 h 1864576"/>
              <a:gd name="connsiteX349" fmla="*/ 684917 w 1656655"/>
              <a:gd name="connsiteY349" fmla="*/ 1431517 h 1864576"/>
              <a:gd name="connsiteX350" fmla="*/ 565567 w 1656655"/>
              <a:gd name="connsiteY350" fmla="*/ 1721521 h 1864576"/>
              <a:gd name="connsiteX351" fmla="*/ 674244 w 1656655"/>
              <a:gd name="connsiteY351" fmla="*/ 1444574 h 1864576"/>
              <a:gd name="connsiteX352" fmla="*/ 668807 w 1656655"/>
              <a:gd name="connsiteY352" fmla="*/ 1451007 h 1864576"/>
              <a:gd name="connsiteX353" fmla="*/ 665509 w 1656655"/>
              <a:gd name="connsiteY353" fmla="*/ 1461139 h 1864576"/>
              <a:gd name="connsiteX354" fmla="*/ 574302 w 1656655"/>
              <a:gd name="connsiteY354" fmla="*/ 1691899 h 1864576"/>
              <a:gd name="connsiteX355" fmla="*/ 539176 w 1656655"/>
              <a:gd name="connsiteY355" fmla="*/ 1734387 h 1864576"/>
              <a:gd name="connsiteX356" fmla="*/ 544608 w 1656655"/>
              <a:gd name="connsiteY356" fmla="*/ 1742569 h 1864576"/>
              <a:gd name="connsiteX357" fmla="*/ 690349 w 1656655"/>
              <a:gd name="connsiteY357" fmla="*/ 1598736 h 1864576"/>
              <a:gd name="connsiteX358" fmla="*/ 710921 w 1656655"/>
              <a:gd name="connsiteY358" fmla="*/ 1585679 h 1864576"/>
              <a:gd name="connsiteX359" fmla="*/ 727026 w 1656655"/>
              <a:gd name="connsiteY359" fmla="*/ 1533250 h 1864576"/>
              <a:gd name="connsiteX360" fmla="*/ 717909 w 1656655"/>
              <a:gd name="connsiteY360" fmla="*/ 1510643 h 1864576"/>
              <a:gd name="connsiteX361" fmla="*/ 689184 w 1656655"/>
              <a:gd name="connsiteY361" fmla="*/ 1417676 h 1864576"/>
              <a:gd name="connsiteX362" fmla="*/ 684530 w 1656655"/>
              <a:gd name="connsiteY362" fmla="*/ 1796557 h 1864576"/>
              <a:gd name="connsiteX363" fmla="*/ 780200 w 1656655"/>
              <a:gd name="connsiteY363" fmla="*/ 1542025 h 1864576"/>
              <a:gd name="connsiteX364" fmla="*/ 772439 w 1656655"/>
              <a:gd name="connsiteY364" fmla="*/ 1554690 h 1864576"/>
              <a:gd name="connsiteX365" fmla="*/ 735565 w 1656655"/>
              <a:gd name="connsiteY365" fmla="*/ 1655452 h 1864576"/>
              <a:gd name="connsiteX366" fmla="*/ 720043 w 1656655"/>
              <a:gd name="connsiteY366" fmla="*/ 1660322 h 1864576"/>
              <a:gd name="connsiteX367" fmla="*/ 687829 w 1656655"/>
              <a:gd name="connsiteY367" fmla="*/ 1740036 h 1864576"/>
              <a:gd name="connsiteX368" fmla="*/ 671915 w 1656655"/>
              <a:gd name="connsiteY368" fmla="*/ 1794024 h 1864576"/>
              <a:gd name="connsiteX369" fmla="*/ 681809 w 1656655"/>
              <a:gd name="connsiteY369" fmla="*/ 1804744 h 1864576"/>
              <a:gd name="connsiteX370" fmla="*/ 787574 w 1656655"/>
              <a:gd name="connsiteY370" fmla="*/ 1686441 h 1864576"/>
              <a:gd name="connsiteX371" fmla="*/ 789125 w 1656655"/>
              <a:gd name="connsiteY371" fmla="*/ 1672213 h 1864576"/>
              <a:gd name="connsiteX372" fmla="*/ 808338 w 1656655"/>
              <a:gd name="connsiteY372" fmla="*/ 1661493 h 1864576"/>
              <a:gd name="connsiteX373" fmla="*/ 822118 w 1656655"/>
              <a:gd name="connsiteY373" fmla="*/ 1585483 h 1864576"/>
              <a:gd name="connsiteX374" fmla="*/ 790682 w 1656655"/>
              <a:gd name="connsiteY374" fmla="*/ 1561902 h 1864576"/>
              <a:gd name="connsiteX375" fmla="*/ 684530 w 1656655"/>
              <a:gd name="connsiteY375" fmla="*/ 1796557 h 1864576"/>
              <a:gd name="connsiteX376" fmla="*/ 625533 w 1656655"/>
              <a:gd name="connsiteY376" fmla="*/ 1757190 h 1864576"/>
              <a:gd name="connsiteX377" fmla="*/ 715771 w 1656655"/>
              <a:gd name="connsiteY377" fmla="*/ 1592499 h 1864576"/>
              <a:gd name="connsiteX378" fmla="*/ 699666 w 1656655"/>
              <a:gd name="connsiteY378" fmla="*/ 1602244 h 1864576"/>
              <a:gd name="connsiteX379" fmla="*/ 695590 w 1656655"/>
              <a:gd name="connsiteY379" fmla="*/ 1607506 h 1864576"/>
              <a:gd name="connsiteX380" fmla="*/ 629996 w 1656655"/>
              <a:gd name="connsiteY380" fmla="*/ 1713530 h 1864576"/>
              <a:gd name="connsiteX381" fmla="*/ 622431 w 1656655"/>
              <a:gd name="connsiteY381" fmla="*/ 1724054 h 1864576"/>
              <a:gd name="connsiteX382" fmla="*/ 611366 w 1656655"/>
              <a:gd name="connsiteY382" fmla="*/ 1767518 h 1864576"/>
              <a:gd name="connsiteX383" fmla="*/ 621266 w 1656655"/>
              <a:gd name="connsiteY383" fmla="*/ 1773755 h 1864576"/>
              <a:gd name="connsiteX384" fmla="*/ 711699 w 1656655"/>
              <a:gd name="connsiteY384" fmla="*/ 1667343 h 1864576"/>
              <a:gd name="connsiteX385" fmla="*/ 711117 w 1656655"/>
              <a:gd name="connsiteY385" fmla="*/ 1657598 h 1864576"/>
              <a:gd name="connsiteX386" fmla="*/ 712086 w 1656655"/>
              <a:gd name="connsiteY386" fmla="*/ 1652919 h 1864576"/>
              <a:gd name="connsiteX387" fmla="*/ 722563 w 1656655"/>
              <a:gd name="connsiteY387" fmla="*/ 1653115 h 1864576"/>
              <a:gd name="connsiteX388" fmla="*/ 762735 w 1656655"/>
              <a:gd name="connsiteY388" fmla="*/ 1556640 h 1864576"/>
              <a:gd name="connsiteX389" fmla="*/ 761570 w 1656655"/>
              <a:gd name="connsiteY389" fmla="*/ 1550011 h 1864576"/>
              <a:gd name="connsiteX390" fmla="*/ 744687 w 1656655"/>
              <a:gd name="connsiteY390" fmla="*/ 1539683 h 1864576"/>
              <a:gd name="connsiteX391" fmla="*/ 625533 w 1656655"/>
              <a:gd name="connsiteY391" fmla="*/ 1757190 h 1864576"/>
              <a:gd name="connsiteX392" fmla="*/ 802128 w 1656655"/>
              <a:gd name="connsiteY392" fmla="*/ 1467180 h 1864576"/>
              <a:gd name="connsiteX393" fmla="*/ 788352 w 1656655"/>
              <a:gd name="connsiteY393" fmla="*/ 1446328 h 1864576"/>
              <a:gd name="connsiteX394" fmla="*/ 770887 w 1656655"/>
              <a:gd name="connsiteY394" fmla="*/ 1408715 h 1864576"/>
              <a:gd name="connsiteX395" fmla="*/ 758467 w 1656655"/>
              <a:gd name="connsiteY395" fmla="*/ 1373047 h 1864576"/>
              <a:gd name="connsiteX396" fmla="*/ 741971 w 1656655"/>
              <a:gd name="connsiteY396" fmla="*/ 1368760 h 1864576"/>
              <a:gd name="connsiteX397" fmla="*/ 761183 w 1656655"/>
              <a:gd name="connsiteY397" fmla="*/ 1438141 h 1864576"/>
              <a:gd name="connsiteX398" fmla="*/ 816490 w 1656655"/>
              <a:gd name="connsiteY398" fmla="*/ 1492128 h 1864576"/>
              <a:gd name="connsiteX399" fmla="*/ 823087 w 1656655"/>
              <a:gd name="connsiteY399" fmla="*/ 1483750 h 1864576"/>
              <a:gd name="connsiteX400" fmla="*/ 814548 w 1656655"/>
              <a:gd name="connsiteY400" fmla="*/ 1380455 h 1864576"/>
              <a:gd name="connsiteX401" fmla="*/ 771274 w 1656655"/>
              <a:gd name="connsiteY401" fmla="*/ 1375580 h 1864576"/>
              <a:gd name="connsiteX402" fmla="*/ 802128 w 1656655"/>
              <a:gd name="connsiteY402" fmla="*/ 1467180 h 1864576"/>
              <a:gd name="connsiteX403" fmla="*/ 691513 w 1656655"/>
              <a:gd name="connsiteY403" fmla="*/ 1377334 h 1864576"/>
              <a:gd name="connsiteX404" fmla="*/ 646879 w 1656655"/>
              <a:gd name="connsiteY404" fmla="*/ 1397020 h 1864576"/>
              <a:gd name="connsiteX405" fmla="*/ 637371 w 1656655"/>
              <a:gd name="connsiteY405" fmla="*/ 1461727 h 1864576"/>
              <a:gd name="connsiteX406" fmla="*/ 637371 w 1656655"/>
              <a:gd name="connsiteY406" fmla="*/ 1393899 h 1864576"/>
              <a:gd name="connsiteX407" fmla="*/ 620875 w 1656655"/>
              <a:gd name="connsiteY407" fmla="*/ 1372655 h 1864576"/>
              <a:gd name="connsiteX408" fmla="*/ 609815 w 1656655"/>
              <a:gd name="connsiteY408" fmla="*/ 1374997 h 1864576"/>
              <a:gd name="connsiteX409" fmla="*/ 613696 w 1656655"/>
              <a:gd name="connsiteY409" fmla="*/ 1411248 h 1864576"/>
              <a:gd name="connsiteX410" fmla="*/ 618354 w 1656655"/>
              <a:gd name="connsiteY410" fmla="*/ 1445157 h 1864576"/>
              <a:gd name="connsiteX411" fmla="*/ 629414 w 1656655"/>
              <a:gd name="connsiteY411" fmla="*/ 1461335 h 1864576"/>
              <a:gd name="connsiteX412" fmla="*/ 644359 w 1656655"/>
              <a:gd name="connsiteY412" fmla="*/ 1461918 h 1864576"/>
              <a:gd name="connsiteX413" fmla="*/ 672883 w 1656655"/>
              <a:gd name="connsiteY413" fmla="*/ 1430542 h 1864576"/>
              <a:gd name="connsiteX414" fmla="*/ 691513 w 1656655"/>
              <a:gd name="connsiteY414" fmla="*/ 1377334 h 1864576"/>
              <a:gd name="connsiteX415" fmla="*/ 966890 w 1656655"/>
              <a:gd name="connsiteY415" fmla="*/ 1417676 h 1864576"/>
              <a:gd name="connsiteX416" fmla="*/ 971157 w 1656655"/>
              <a:gd name="connsiteY416" fmla="*/ 1431517 h 1864576"/>
              <a:gd name="connsiteX417" fmla="*/ 1090506 w 1656655"/>
              <a:gd name="connsiteY417" fmla="*/ 1721521 h 1864576"/>
              <a:gd name="connsiteX418" fmla="*/ 981830 w 1656655"/>
              <a:gd name="connsiteY418" fmla="*/ 1444574 h 1864576"/>
              <a:gd name="connsiteX419" fmla="*/ 987267 w 1656655"/>
              <a:gd name="connsiteY419" fmla="*/ 1451007 h 1864576"/>
              <a:gd name="connsiteX420" fmla="*/ 990565 w 1656655"/>
              <a:gd name="connsiteY420" fmla="*/ 1461139 h 1864576"/>
              <a:gd name="connsiteX421" fmla="*/ 1081771 w 1656655"/>
              <a:gd name="connsiteY421" fmla="*/ 1691899 h 1864576"/>
              <a:gd name="connsiteX422" fmla="*/ 1116897 w 1656655"/>
              <a:gd name="connsiteY422" fmla="*/ 1734387 h 1864576"/>
              <a:gd name="connsiteX423" fmla="*/ 1111466 w 1656655"/>
              <a:gd name="connsiteY423" fmla="*/ 1742569 h 1864576"/>
              <a:gd name="connsiteX424" fmla="*/ 965725 w 1656655"/>
              <a:gd name="connsiteY424" fmla="*/ 1598736 h 1864576"/>
              <a:gd name="connsiteX425" fmla="*/ 945152 w 1656655"/>
              <a:gd name="connsiteY425" fmla="*/ 1585679 h 1864576"/>
              <a:gd name="connsiteX426" fmla="*/ 929048 w 1656655"/>
              <a:gd name="connsiteY426" fmla="*/ 1533250 h 1864576"/>
              <a:gd name="connsiteX427" fmla="*/ 938169 w 1656655"/>
              <a:gd name="connsiteY427" fmla="*/ 1510643 h 1864576"/>
              <a:gd name="connsiteX428" fmla="*/ 966890 w 1656655"/>
              <a:gd name="connsiteY428" fmla="*/ 1417676 h 1864576"/>
              <a:gd name="connsiteX429" fmla="*/ 971543 w 1656655"/>
              <a:gd name="connsiteY429" fmla="*/ 1796557 h 1864576"/>
              <a:gd name="connsiteX430" fmla="*/ 875874 w 1656655"/>
              <a:gd name="connsiteY430" fmla="*/ 1542025 h 1864576"/>
              <a:gd name="connsiteX431" fmla="*/ 883635 w 1656655"/>
              <a:gd name="connsiteY431" fmla="*/ 1554690 h 1864576"/>
              <a:gd name="connsiteX432" fmla="*/ 920508 w 1656655"/>
              <a:gd name="connsiteY432" fmla="*/ 1655452 h 1864576"/>
              <a:gd name="connsiteX433" fmla="*/ 936031 w 1656655"/>
              <a:gd name="connsiteY433" fmla="*/ 1660322 h 1864576"/>
              <a:gd name="connsiteX434" fmla="*/ 968245 w 1656655"/>
              <a:gd name="connsiteY434" fmla="*/ 1740036 h 1864576"/>
              <a:gd name="connsiteX435" fmla="*/ 984159 w 1656655"/>
              <a:gd name="connsiteY435" fmla="*/ 1794024 h 1864576"/>
              <a:gd name="connsiteX436" fmla="*/ 974264 w 1656655"/>
              <a:gd name="connsiteY436" fmla="*/ 1804744 h 1864576"/>
              <a:gd name="connsiteX437" fmla="*/ 868499 w 1656655"/>
              <a:gd name="connsiteY437" fmla="*/ 1686441 h 1864576"/>
              <a:gd name="connsiteX438" fmla="*/ 866948 w 1656655"/>
              <a:gd name="connsiteY438" fmla="*/ 1672213 h 1864576"/>
              <a:gd name="connsiteX439" fmla="*/ 847736 w 1656655"/>
              <a:gd name="connsiteY439" fmla="*/ 1661493 h 1864576"/>
              <a:gd name="connsiteX440" fmla="*/ 833956 w 1656655"/>
              <a:gd name="connsiteY440" fmla="*/ 1585483 h 1864576"/>
              <a:gd name="connsiteX441" fmla="*/ 865392 w 1656655"/>
              <a:gd name="connsiteY441" fmla="*/ 1561902 h 1864576"/>
              <a:gd name="connsiteX442" fmla="*/ 971543 w 1656655"/>
              <a:gd name="connsiteY442" fmla="*/ 1796557 h 1864576"/>
              <a:gd name="connsiteX443" fmla="*/ 1030345 w 1656655"/>
              <a:gd name="connsiteY443" fmla="*/ 1757190 h 1864576"/>
              <a:gd name="connsiteX444" fmla="*/ 940107 w 1656655"/>
              <a:gd name="connsiteY444" fmla="*/ 1592499 h 1864576"/>
              <a:gd name="connsiteX445" fmla="*/ 956217 w 1656655"/>
              <a:gd name="connsiteY445" fmla="*/ 1602244 h 1864576"/>
              <a:gd name="connsiteX446" fmla="*/ 960288 w 1656655"/>
              <a:gd name="connsiteY446" fmla="*/ 1607506 h 1864576"/>
              <a:gd name="connsiteX447" fmla="*/ 1025882 w 1656655"/>
              <a:gd name="connsiteY447" fmla="*/ 1713530 h 1864576"/>
              <a:gd name="connsiteX448" fmla="*/ 1033452 w 1656655"/>
              <a:gd name="connsiteY448" fmla="*/ 1724054 h 1864576"/>
              <a:gd name="connsiteX449" fmla="*/ 1044512 w 1656655"/>
              <a:gd name="connsiteY449" fmla="*/ 1767518 h 1864576"/>
              <a:gd name="connsiteX450" fmla="*/ 1034617 w 1656655"/>
              <a:gd name="connsiteY450" fmla="*/ 1773755 h 1864576"/>
              <a:gd name="connsiteX451" fmla="*/ 944184 w 1656655"/>
              <a:gd name="connsiteY451" fmla="*/ 1667343 h 1864576"/>
              <a:gd name="connsiteX452" fmla="*/ 944766 w 1656655"/>
              <a:gd name="connsiteY452" fmla="*/ 1657598 h 1864576"/>
              <a:gd name="connsiteX453" fmla="*/ 943797 w 1656655"/>
              <a:gd name="connsiteY453" fmla="*/ 1652919 h 1864576"/>
              <a:gd name="connsiteX454" fmla="*/ 933315 w 1656655"/>
              <a:gd name="connsiteY454" fmla="*/ 1653115 h 1864576"/>
              <a:gd name="connsiteX455" fmla="*/ 893143 w 1656655"/>
              <a:gd name="connsiteY455" fmla="*/ 1556640 h 1864576"/>
              <a:gd name="connsiteX456" fmla="*/ 894308 w 1656655"/>
              <a:gd name="connsiteY456" fmla="*/ 1550011 h 1864576"/>
              <a:gd name="connsiteX457" fmla="*/ 911191 w 1656655"/>
              <a:gd name="connsiteY457" fmla="*/ 1539683 h 1864576"/>
              <a:gd name="connsiteX458" fmla="*/ 1030345 w 1656655"/>
              <a:gd name="connsiteY458" fmla="*/ 1757190 h 1864576"/>
              <a:gd name="connsiteX459" fmla="*/ 853946 w 1656655"/>
              <a:gd name="connsiteY459" fmla="*/ 1467180 h 1864576"/>
              <a:gd name="connsiteX460" fmla="*/ 867721 w 1656655"/>
              <a:gd name="connsiteY460" fmla="*/ 1446328 h 1864576"/>
              <a:gd name="connsiteX461" fmla="*/ 885186 w 1656655"/>
              <a:gd name="connsiteY461" fmla="*/ 1408715 h 1864576"/>
              <a:gd name="connsiteX462" fmla="*/ 897606 w 1656655"/>
              <a:gd name="connsiteY462" fmla="*/ 1373047 h 1864576"/>
              <a:gd name="connsiteX463" fmla="*/ 914103 w 1656655"/>
              <a:gd name="connsiteY463" fmla="*/ 1368760 h 1864576"/>
              <a:gd name="connsiteX464" fmla="*/ 894890 w 1656655"/>
              <a:gd name="connsiteY464" fmla="*/ 1438141 h 1864576"/>
              <a:gd name="connsiteX465" fmla="*/ 839583 w 1656655"/>
              <a:gd name="connsiteY465" fmla="*/ 1492128 h 1864576"/>
              <a:gd name="connsiteX466" fmla="*/ 832987 w 1656655"/>
              <a:gd name="connsiteY466" fmla="*/ 1483750 h 1864576"/>
              <a:gd name="connsiteX467" fmla="*/ 841526 w 1656655"/>
              <a:gd name="connsiteY467" fmla="*/ 1380455 h 1864576"/>
              <a:gd name="connsiteX468" fmla="*/ 884800 w 1656655"/>
              <a:gd name="connsiteY468" fmla="*/ 1375580 h 1864576"/>
              <a:gd name="connsiteX469" fmla="*/ 853946 w 1656655"/>
              <a:gd name="connsiteY469" fmla="*/ 1467180 h 1864576"/>
              <a:gd name="connsiteX470" fmla="*/ 964560 w 1656655"/>
              <a:gd name="connsiteY470" fmla="*/ 1377334 h 1864576"/>
              <a:gd name="connsiteX471" fmla="*/ 1009195 w 1656655"/>
              <a:gd name="connsiteY471" fmla="*/ 1397020 h 1864576"/>
              <a:gd name="connsiteX472" fmla="*/ 1018703 w 1656655"/>
              <a:gd name="connsiteY472" fmla="*/ 1461727 h 1864576"/>
              <a:gd name="connsiteX473" fmla="*/ 1018703 w 1656655"/>
              <a:gd name="connsiteY473" fmla="*/ 1393899 h 1864576"/>
              <a:gd name="connsiteX474" fmla="*/ 1035199 w 1656655"/>
              <a:gd name="connsiteY474" fmla="*/ 1372655 h 1864576"/>
              <a:gd name="connsiteX475" fmla="*/ 1046259 w 1656655"/>
              <a:gd name="connsiteY475" fmla="*/ 1374997 h 1864576"/>
              <a:gd name="connsiteX476" fmla="*/ 1042378 w 1656655"/>
              <a:gd name="connsiteY476" fmla="*/ 1411248 h 1864576"/>
              <a:gd name="connsiteX477" fmla="*/ 1037719 w 1656655"/>
              <a:gd name="connsiteY477" fmla="*/ 1445157 h 1864576"/>
              <a:gd name="connsiteX478" fmla="*/ 1026660 w 1656655"/>
              <a:gd name="connsiteY478" fmla="*/ 1461335 h 1864576"/>
              <a:gd name="connsiteX479" fmla="*/ 1011715 w 1656655"/>
              <a:gd name="connsiteY479" fmla="*/ 1461918 h 1864576"/>
              <a:gd name="connsiteX480" fmla="*/ 983190 w 1656655"/>
              <a:gd name="connsiteY480" fmla="*/ 1430542 h 1864576"/>
              <a:gd name="connsiteX481" fmla="*/ 964560 w 1656655"/>
              <a:gd name="connsiteY481" fmla="*/ 1377334 h 1864576"/>
              <a:gd name="connsiteX482" fmla="*/ 1066636 w 1656655"/>
              <a:gd name="connsiteY482" fmla="*/ 857348 h 1864576"/>
              <a:gd name="connsiteX483" fmla="*/ 1090893 w 1656655"/>
              <a:gd name="connsiteY483" fmla="*/ 855011 h 1864576"/>
              <a:gd name="connsiteX484" fmla="*/ 1109909 w 1656655"/>
              <a:gd name="connsiteY484" fmla="*/ 897499 h 1864576"/>
              <a:gd name="connsiteX485" fmla="*/ 1113790 w 1656655"/>
              <a:gd name="connsiteY485" fmla="*/ 930630 h 1864576"/>
              <a:gd name="connsiteX486" fmla="*/ 1066636 w 1656655"/>
              <a:gd name="connsiteY486" fmla="*/ 857348 h 1864576"/>
              <a:gd name="connsiteX487" fmla="*/ 1236633 w 1656655"/>
              <a:gd name="connsiteY487" fmla="*/ 920498 h 1864576"/>
              <a:gd name="connsiteX488" fmla="*/ 1203059 w 1656655"/>
              <a:gd name="connsiteY488" fmla="*/ 901399 h 1864576"/>
              <a:gd name="connsiteX489" fmla="*/ 1187341 w 1656655"/>
              <a:gd name="connsiteY489" fmla="*/ 884050 h 1864576"/>
              <a:gd name="connsiteX490" fmla="*/ 1166190 w 1656655"/>
              <a:gd name="connsiteY490" fmla="*/ 857348 h 1864576"/>
              <a:gd name="connsiteX491" fmla="*/ 1144845 w 1656655"/>
              <a:gd name="connsiteY491" fmla="*/ 840200 h 1864576"/>
              <a:gd name="connsiteX492" fmla="*/ 1157265 w 1656655"/>
              <a:gd name="connsiteY492" fmla="*/ 852282 h 1864576"/>
              <a:gd name="connsiteX493" fmla="*/ 1176281 w 1656655"/>
              <a:gd name="connsiteY493" fmla="*/ 881909 h 1864576"/>
              <a:gd name="connsiteX494" fmla="*/ 1178028 w 1656655"/>
              <a:gd name="connsiteY494" fmla="*/ 916989 h 1864576"/>
              <a:gd name="connsiteX495" fmla="*/ 1165995 w 1656655"/>
              <a:gd name="connsiteY495" fmla="*/ 922448 h 1864576"/>
              <a:gd name="connsiteX496" fmla="*/ 1127766 w 1656655"/>
              <a:gd name="connsiteY496" fmla="*/ 906073 h 1864576"/>
              <a:gd name="connsiteX497" fmla="*/ 1098463 w 1656655"/>
              <a:gd name="connsiteY497" fmla="*/ 852674 h 1864576"/>
              <a:gd name="connsiteX498" fmla="*/ 1146200 w 1656655"/>
              <a:gd name="connsiteY498" fmla="*/ 834350 h 1864576"/>
              <a:gd name="connsiteX499" fmla="*/ 1177636 w 1656655"/>
              <a:gd name="connsiteY499" fmla="*/ 799662 h 1864576"/>
              <a:gd name="connsiteX500" fmla="*/ 1227316 w 1656655"/>
              <a:gd name="connsiteY500" fmla="*/ 787188 h 1864576"/>
              <a:gd name="connsiteX501" fmla="*/ 1283788 w 1656655"/>
              <a:gd name="connsiteY501" fmla="*/ 828309 h 1864576"/>
              <a:gd name="connsiteX502" fmla="*/ 1296404 w 1656655"/>
              <a:gd name="connsiteY502" fmla="*/ 868460 h 1864576"/>
              <a:gd name="connsiteX503" fmla="*/ 1238571 w 1656655"/>
              <a:gd name="connsiteY503" fmla="*/ 858715 h 1864576"/>
              <a:gd name="connsiteX504" fmla="*/ 1223827 w 1656655"/>
              <a:gd name="connsiteY504" fmla="*/ 840396 h 1864576"/>
              <a:gd name="connsiteX505" fmla="*/ 1184238 w 1656655"/>
              <a:gd name="connsiteY505" fmla="*/ 802974 h 1864576"/>
              <a:gd name="connsiteX506" fmla="*/ 1226543 w 1656655"/>
              <a:gd name="connsiteY506" fmla="*/ 853257 h 1864576"/>
              <a:gd name="connsiteX507" fmla="*/ 1236633 w 1656655"/>
              <a:gd name="connsiteY507" fmla="*/ 920498 h 1864576"/>
              <a:gd name="connsiteX508" fmla="*/ 1230037 w 1656655"/>
              <a:gd name="connsiteY508" fmla="*/ 702407 h 1864576"/>
              <a:gd name="connsiteX509" fmla="*/ 1236438 w 1656655"/>
              <a:gd name="connsiteY509" fmla="*/ 678630 h 1864576"/>
              <a:gd name="connsiteX510" fmla="*/ 1262056 w 1656655"/>
              <a:gd name="connsiteY510" fmla="*/ 645500 h 1864576"/>
              <a:gd name="connsiteX511" fmla="*/ 1295626 w 1656655"/>
              <a:gd name="connsiteY511" fmla="*/ 631659 h 1864576"/>
              <a:gd name="connsiteX512" fmla="*/ 1320470 w 1656655"/>
              <a:gd name="connsiteY512" fmla="*/ 623472 h 1864576"/>
              <a:gd name="connsiteX513" fmla="*/ 1326871 w 1656655"/>
              <a:gd name="connsiteY513" fmla="*/ 626789 h 1864576"/>
              <a:gd name="connsiteX514" fmla="*/ 1300480 w 1656655"/>
              <a:gd name="connsiteY514" fmla="*/ 690908 h 1864576"/>
              <a:gd name="connsiteX515" fmla="*/ 1237602 w 1656655"/>
              <a:gd name="connsiteY515" fmla="*/ 736513 h 1864576"/>
              <a:gd name="connsiteX516" fmla="*/ 1244395 w 1656655"/>
              <a:gd name="connsiteY516" fmla="*/ 734372 h 1864576"/>
              <a:gd name="connsiteX517" fmla="*/ 1343172 w 1656655"/>
              <a:gd name="connsiteY517" fmla="*/ 705332 h 1864576"/>
              <a:gd name="connsiteX518" fmla="*/ 1344532 w 1656655"/>
              <a:gd name="connsiteY518" fmla="*/ 710398 h 1864576"/>
              <a:gd name="connsiteX519" fmla="*/ 1300093 w 1656655"/>
              <a:gd name="connsiteY519" fmla="*/ 759707 h 1864576"/>
              <a:gd name="connsiteX520" fmla="*/ 1283597 w 1656655"/>
              <a:gd name="connsiteY520" fmla="*/ 758149 h 1864576"/>
              <a:gd name="connsiteX521" fmla="*/ 1230037 w 1656655"/>
              <a:gd name="connsiteY521" fmla="*/ 768090 h 1864576"/>
              <a:gd name="connsiteX522" fmla="*/ 1298733 w 1656655"/>
              <a:gd name="connsiteY522" fmla="*/ 764969 h 1864576"/>
              <a:gd name="connsiteX523" fmla="*/ 1337935 w 1656655"/>
              <a:gd name="connsiteY523" fmla="*/ 788942 h 1864576"/>
              <a:gd name="connsiteX524" fmla="*/ 1289225 w 1656655"/>
              <a:gd name="connsiteY524" fmla="*/ 811744 h 1864576"/>
              <a:gd name="connsiteX525" fmla="*/ 1274089 w 1656655"/>
              <a:gd name="connsiteY525" fmla="*/ 804924 h 1864576"/>
              <a:gd name="connsiteX526" fmla="*/ 1257010 w 1656655"/>
              <a:gd name="connsiteY526" fmla="*/ 792058 h 1864576"/>
              <a:gd name="connsiteX527" fmla="*/ 1247502 w 1656655"/>
              <a:gd name="connsiteY527" fmla="*/ 786605 h 1864576"/>
              <a:gd name="connsiteX528" fmla="*/ 1307659 w 1656655"/>
              <a:gd name="connsiteY528" fmla="*/ 794787 h 1864576"/>
              <a:gd name="connsiteX529" fmla="*/ 1312318 w 1656655"/>
              <a:gd name="connsiteY529" fmla="*/ 789334 h 1864576"/>
              <a:gd name="connsiteX530" fmla="*/ 1274089 w 1656655"/>
              <a:gd name="connsiteY530" fmla="*/ 783484 h 1864576"/>
              <a:gd name="connsiteX531" fmla="*/ 1244590 w 1656655"/>
              <a:gd name="connsiteY531" fmla="*/ 785630 h 1864576"/>
              <a:gd name="connsiteX532" fmla="*/ 1219941 w 1656655"/>
              <a:gd name="connsiteY532" fmla="*/ 777247 h 1864576"/>
              <a:gd name="connsiteX533" fmla="*/ 1230228 w 1656655"/>
              <a:gd name="connsiteY533" fmla="*/ 725210 h 1864576"/>
              <a:gd name="connsiteX534" fmla="*/ 1197431 w 1656655"/>
              <a:gd name="connsiteY534" fmla="*/ 698507 h 1864576"/>
              <a:gd name="connsiteX535" fmla="*/ 1198209 w 1656655"/>
              <a:gd name="connsiteY535" fmla="*/ 644133 h 1864576"/>
              <a:gd name="connsiteX536" fmla="*/ 1271950 w 1656655"/>
              <a:gd name="connsiteY536" fmla="*/ 535968 h 1864576"/>
              <a:gd name="connsiteX537" fmla="*/ 1280490 w 1656655"/>
              <a:gd name="connsiteY537" fmla="*/ 555649 h 1864576"/>
              <a:gd name="connsiteX538" fmla="*/ 1284370 w 1656655"/>
              <a:gd name="connsiteY538" fmla="*/ 585472 h 1864576"/>
              <a:gd name="connsiteX539" fmla="*/ 1278160 w 1656655"/>
              <a:gd name="connsiteY539" fmla="*/ 622502 h 1864576"/>
              <a:gd name="connsiteX540" fmla="*/ 1267488 w 1656655"/>
              <a:gd name="connsiteY540" fmla="*/ 633026 h 1864576"/>
              <a:gd name="connsiteX541" fmla="*/ 1232944 w 1656655"/>
              <a:gd name="connsiteY541" fmla="*/ 673951 h 1864576"/>
              <a:gd name="connsiteX542" fmla="*/ 1230037 w 1656655"/>
              <a:gd name="connsiteY542" fmla="*/ 702407 h 1864576"/>
              <a:gd name="connsiteX543" fmla="*/ 1417887 w 1656655"/>
              <a:gd name="connsiteY543" fmla="*/ 647058 h 1864576"/>
              <a:gd name="connsiteX544" fmla="*/ 1352097 w 1656655"/>
              <a:gd name="connsiteY544" fmla="*/ 700849 h 1864576"/>
              <a:gd name="connsiteX545" fmla="*/ 1301258 w 1656655"/>
              <a:gd name="connsiteY545" fmla="*/ 699678 h 1864576"/>
              <a:gd name="connsiteX546" fmla="*/ 1348995 w 1656655"/>
              <a:gd name="connsiteY546" fmla="*/ 663623 h 1864576"/>
              <a:gd name="connsiteX547" fmla="*/ 1378102 w 1656655"/>
              <a:gd name="connsiteY547" fmla="*/ 633026 h 1864576"/>
              <a:gd name="connsiteX548" fmla="*/ 1432054 w 1656655"/>
              <a:gd name="connsiteY548" fmla="*/ 627176 h 1864576"/>
              <a:gd name="connsiteX549" fmla="*/ 1410316 w 1656655"/>
              <a:gd name="connsiteY549" fmla="*/ 684284 h 1864576"/>
              <a:gd name="connsiteX550" fmla="*/ 1337935 w 1656655"/>
              <a:gd name="connsiteY550" fmla="*/ 744700 h 1864576"/>
              <a:gd name="connsiteX551" fmla="*/ 1351711 w 1656655"/>
              <a:gd name="connsiteY551" fmla="*/ 713514 h 1864576"/>
              <a:gd name="connsiteX552" fmla="*/ 1362966 w 1656655"/>
              <a:gd name="connsiteY552" fmla="*/ 703769 h 1864576"/>
              <a:gd name="connsiteX553" fmla="*/ 1368985 w 1656655"/>
              <a:gd name="connsiteY553" fmla="*/ 698703 h 1864576"/>
              <a:gd name="connsiteX554" fmla="*/ 1417887 w 1656655"/>
              <a:gd name="connsiteY554" fmla="*/ 647058 h 1864576"/>
              <a:gd name="connsiteX555" fmla="*/ 1427395 w 1656655"/>
              <a:gd name="connsiteY555" fmla="*/ 733593 h 1864576"/>
              <a:gd name="connsiteX556" fmla="*/ 1342589 w 1656655"/>
              <a:gd name="connsiteY556" fmla="*/ 780172 h 1864576"/>
              <a:gd name="connsiteX557" fmla="*/ 1318332 w 1656655"/>
              <a:gd name="connsiteY557" fmla="*/ 764386 h 1864576"/>
              <a:gd name="connsiteX558" fmla="*/ 1356174 w 1656655"/>
              <a:gd name="connsiteY558" fmla="*/ 742363 h 1864576"/>
              <a:gd name="connsiteX559" fmla="*/ 1386641 w 1656655"/>
              <a:gd name="connsiteY559" fmla="*/ 722677 h 1864576"/>
              <a:gd name="connsiteX560" fmla="*/ 1442340 w 1656655"/>
              <a:gd name="connsiteY560" fmla="*/ 720923 h 1864576"/>
              <a:gd name="connsiteX561" fmla="*/ 1388971 w 1656655"/>
              <a:gd name="connsiteY561" fmla="*/ 781343 h 1864576"/>
              <a:gd name="connsiteX562" fmla="*/ 1334050 w 1656655"/>
              <a:gd name="connsiteY562" fmla="*/ 803753 h 1864576"/>
              <a:gd name="connsiteX563" fmla="*/ 1348799 w 1656655"/>
              <a:gd name="connsiteY563" fmla="*/ 787771 h 1864576"/>
              <a:gd name="connsiteX564" fmla="*/ 1427395 w 1656655"/>
              <a:gd name="connsiteY564" fmla="*/ 733593 h 1864576"/>
              <a:gd name="connsiteX565" fmla="*/ 1289998 w 1656655"/>
              <a:gd name="connsiteY565" fmla="*/ 823439 h 1864576"/>
              <a:gd name="connsiteX566" fmla="*/ 1367238 w 1656655"/>
              <a:gd name="connsiteY566" fmla="*/ 800049 h 1864576"/>
              <a:gd name="connsiteX567" fmla="*/ 1430502 w 1656655"/>
              <a:gd name="connsiteY567" fmla="*/ 813111 h 1864576"/>
              <a:gd name="connsiteX568" fmla="*/ 1433801 w 1656655"/>
              <a:gd name="connsiteY568" fmla="*/ 839421 h 1864576"/>
              <a:gd name="connsiteX569" fmla="*/ 1306494 w 1656655"/>
              <a:gd name="connsiteY569" fmla="*/ 867485 h 1864576"/>
              <a:gd name="connsiteX570" fmla="*/ 1301062 w 1656655"/>
              <a:gd name="connsiteY570" fmla="*/ 844683 h 1864576"/>
              <a:gd name="connsiteX571" fmla="*/ 1428946 w 1656655"/>
              <a:gd name="connsiteY571" fmla="*/ 832792 h 1864576"/>
              <a:gd name="connsiteX572" fmla="*/ 1296404 w 1656655"/>
              <a:gd name="connsiteY572" fmla="*/ 834350 h 1864576"/>
              <a:gd name="connsiteX573" fmla="*/ 1289998 w 1656655"/>
              <a:gd name="connsiteY573" fmla="*/ 823439 h 1864576"/>
              <a:gd name="connsiteX574" fmla="*/ 1243039 w 1656655"/>
              <a:gd name="connsiteY574" fmla="*/ 870018 h 1864576"/>
              <a:gd name="connsiteX575" fmla="*/ 1253712 w 1656655"/>
              <a:gd name="connsiteY575" fmla="*/ 872747 h 1864576"/>
              <a:gd name="connsiteX576" fmla="*/ 1277578 w 1656655"/>
              <a:gd name="connsiteY576" fmla="*/ 876451 h 1864576"/>
              <a:gd name="connsiteX577" fmla="*/ 1294657 w 1656655"/>
              <a:gd name="connsiteY577" fmla="*/ 879959 h 1864576"/>
              <a:gd name="connsiteX578" fmla="*/ 1403137 w 1656655"/>
              <a:gd name="connsiteY578" fmla="*/ 932384 h 1864576"/>
              <a:gd name="connsiteX579" fmla="*/ 1310571 w 1656655"/>
              <a:gd name="connsiteY579" fmla="*/ 875672 h 1864576"/>
              <a:gd name="connsiteX580" fmla="*/ 1351907 w 1656655"/>
              <a:gd name="connsiteY580" fmla="*/ 873722 h 1864576"/>
              <a:gd name="connsiteX581" fmla="*/ 1355983 w 1656655"/>
              <a:gd name="connsiteY581" fmla="*/ 874305 h 1864576"/>
              <a:gd name="connsiteX582" fmla="*/ 1396928 w 1656655"/>
              <a:gd name="connsiteY582" fmla="*/ 903153 h 1864576"/>
              <a:gd name="connsiteX583" fmla="*/ 1409543 w 1656655"/>
              <a:gd name="connsiteY583" fmla="*/ 934334 h 1864576"/>
              <a:gd name="connsiteX584" fmla="*/ 1384312 w 1656655"/>
              <a:gd name="connsiteY584" fmla="*/ 941742 h 1864576"/>
              <a:gd name="connsiteX585" fmla="*/ 1243039 w 1656655"/>
              <a:gd name="connsiteY585" fmla="*/ 870018 h 1864576"/>
              <a:gd name="connsiteX586" fmla="*/ 1248471 w 1656655"/>
              <a:gd name="connsiteY586" fmla="*/ 886583 h 1864576"/>
              <a:gd name="connsiteX587" fmla="*/ 1327453 w 1656655"/>
              <a:gd name="connsiteY587" fmla="*/ 934138 h 1864576"/>
              <a:gd name="connsiteX588" fmla="*/ 1352680 w 1656655"/>
              <a:gd name="connsiteY588" fmla="*/ 992025 h 1864576"/>
              <a:gd name="connsiteX589" fmla="*/ 1340456 w 1656655"/>
              <a:gd name="connsiteY589" fmla="*/ 1006253 h 1864576"/>
              <a:gd name="connsiteX590" fmla="*/ 1224409 w 1656655"/>
              <a:gd name="connsiteY590" fmla="*/ 926539 h 1864576"/>
              <a:gd name="connsiteX591" fmla="*/ 1245946 w 1656655"/>
              <a:gd name="connsiteY591" fmla="*/ 916793 h 1864576"/>
              <a:gd name="connsiteX592" fmla="*/ 1247889 w 1656655"/>
              <a:gd name="connsiteY592" fmla="*/ 906073 h 1864576"/>
              <a:gd name="connsiteX593" fmla="*/ 1335797 w 1656655"/>
              <a:gd name="connsiteY593" fmla="*/ 986371 h 1864576"/>
              <a:gd name="connsiteX594" fmla="*/ 1247889 w 1656655"/>
              <a:gd name="connsiteY594" fmla="*/ 890287 h 1864576"/>
              <a:gd name="connsiteX595" fmla="*/ 1248471 w 1656655"/>
              <a:gd name="connsiteY595" fmla="*/ 886583 h 1864576"/>
              <a:gd name="connsiteX596" fmla="*/ 1273893 w 1656655"/>
              <a:gd name="connsiteY596" fmla="*/ 1053028 h 1864576"/>
              <a:gd name="connsiteX597" fmla="*/ 1249053 w 1656655"/>
              <a:gd name="connsiteY597" fmla="*/ 1055169 h 1864576"/>
              <a:gd name="connsiteX598" fmla="*/ 1158234 w 1656655"/>
              <a:gd name="connsiteY598" fmla="*/ 929851 h 1864576"/>
              <a:gd name="connsiteX599" fmla="*/ 1184820 w 1656655"/>
              <a:gd name="connsiteY599" fmla="*/ 923613 h 1864576"/>
              <a:gd name="connsiteX600" fmla="*/ 1263220 w 1656655"/>
              <a:gd name="connsiteY600" fmla="*/ 1049711 h 1864576"/>
              <a:gd name="connsiteX601" fmla="*/ 1188701 w 1656655"/>
              <a:gd name="connsiteY601" fmla="*/ 908606 h 1864576"/>
              <a:gd name="connsiteX602" fmla="*/ 1188701 w 1656655"/>
              <a:gd name="connsiteY602" fmla="*/ 901399 h 1864576"/>
              <a:gd name="connsiteX603" fmla="*/ 1213154 w 1656655"/>
              <a:gd name="connsiteY603" fmla="*/ 928685 h 1864576"/>
              <a:gd name="connsiteX604" fmla="*/ 1254099 w 1656655"/>
              <a:gd name="connsiteY604" fmla="*/ 968635 h 1864576"/>
              <a:gd name="connsiteX605" fmla="*/ 1273893 w 1656655"/>
              <a:gd name="connsiteY605" fmla="*/ 1053028 h 1864576"/>
              <a:gd name="connsiteX606" fmla="*/ 1127957 w 1656655"/>
              <a:gd name="connsiteY606" fmla="*/ 967273 h 1864576"/>
              <a:gd name="connsiteX607" fmla="*/ 1180940 w 1656655"/>
              <a:gd name="connsiteY607" fmla="*/ 1060823 h 1864576"/>
              <a:gd name="connsiteX608" fmla="*/ 1123690 w 1656655"/>
              <a:gd name="connsiteY608" fmla="*/ 932776 h 1864576"/>
              <a:gd name="connsiteX609" fmla="*/ 1124468 w 1656655"/>
              <a:gd name="connsiteY609" fmla="*/ 915235 h 1864576"/>
              <a:gd name="connsiteX610" fmla="*/ 1143680 w 1656655"/>
              <a:gd name="connsiteY610" fmla="*/ 925956 h 1864576"/>
              <a:gd name="connsiteX611" fmla="*/ 1186567 w 1656655"/>
              <a:gd name="connsiteY611" fmla="*/ 1011123 h 1864576"/>
              <a:gd name="connsiteX612" fmla="*/ 1190639 w 1656655"/>
              <a:gd name="connsiteY612" fmla="*/ 1073297 h 1864576"/>
              <a:gd name="connsiteX613" fmla="*/ 1177250 w 1656655"/>
              <a:gd name="connsiteY613" fmla="*/ 1073488 h 1864576"/>
              <a:gd name="connsiteX614" fmla="*/ 1141933 w 1656655"/>
              <a:gd name="connsiteY614" fmla="*/ 1039775 h 1864576"/>
              <a:gd name="connsiteX615" fmla="*/ 1127957 w 1656655"/>
              <a:gd name="connsiteY615" fmla="*/ 967273 h 1864576"/>
              <a:gd name="connsiteX616" fmla="*/ 1435156 w 1656655"/>
              <a:gd name="connsiteY616" fmla="*/ 1003132 h 1864576"/>
              <a:gd name="connsiteX617" fmla="*/ 1411094 w 1656655"/>
              <a:gd name="connsiteY617" fmla="*/ 998066 h 1864576"/>
              <a:gd name="connsiteX618" fmla="*/ 1399839 w 1656655"/>
              <a:gd name="connsiteY618" fmla="*/ 978772 h 1864576"/>
              <a:gd name="connsiteX619" fmla="*/ 1483089 w 1656655"/>
              <a:gd name="connsiteY619" fmla="*/ 967660 h 1864576"/>
              <a:gd name="connsiteX620" fmla="*/ 1544219 w 1656655"/>
              <a:gd name="connsiteY620" fmla="*/ 953628 h 1864576"/>
              <a:gd name="connsiteX621" fmla="*/ 1393629 w 1656655"/>
              <a:gd name="connsiteY621" fmla="*/ 970198 h 1864576"/>
              <a:gd name="connsiteX622" fmla="*/ 1379462 w 1656655"/>
              <a:gd name="connsiteY622" fmla="*/ 950512 h 1864576"/>
              <a:gd name="connsiteX623" fmla="*/ 1411290 w 1656655"/>
              <a:gd name="connsiteY623" fmla="*/ 948758 h 1864576"/>
              <a:gd name="connsiteX624" fmla="*/ 1493571 w 1656655"/>
              <a:gd name="connsiteY624" fmla="*/ 933555 h 1864576"/>
              <a:gd name="connsiteX625" fmla="*/ 1597006 w 1656655"/>
              <a:gd name="connsiteY625" fmla="*/ 920884 h 1864576"/>
              <a:gd name="connsiteX626" fmla="*/ 1597589 w 1656655"/>
              <a:gd name="connsiteY626" fmla="*/ 934530 h 1864576"/>
              <a:gd name="connsiteX627" fmla="*/ 1435156 w 1656655"/>
              <a:gd name="connsiteY627" fmla="*/ 1003132 h 1864576"/>
              <a:gd name="connsiteX628" fmla="*/ 1341425 w 1656655"/>
              <a:gd name="connsiteY628" fmla="*/ 939988 h 1864576"/>
              <a:gd name="connsiteX629" fmla="*/ 1366656 w 1656655"/>
              <a:gd name="connsiteY629" fmla="*/ 948954 h 1864576"/>
              <a:gd name="connsiteX630" fmla="*/ 1428560 w 1656655"/>
              <a:gd name="connsiteY630" fmla="*/ 1057702 h 1864576"/>
              <a:gd name="connsiteX631" fmla="*/ 1433218 w 1656655"/>
              <a:gd name="connsiteY631" fmla="*/ 1117343 h 1864576"/>
              <a:gd name="connsiteX632" fmla="*/ 1420020 w 1656655"/>
              <a:gd name="connsiteY632" fmla="*/ 1125917 h 1864576"/>
              <a:gd name="connsiteX633" fmla="*/ 1370150 w 1656655"/>
              <a:gd name="connsiteY633" fmla="*/ 1086550 h 1864576"/>
              <a:gd name="connsiteX634" fmla="*/ 1368207 w 1656655"/>
              <a:gd name="connsiteY634" fmla="*/ 1082263 h 1864576"/>
              <a:gd name="connsiteX635" fmla="*/ 1346861 w 1656655"/>
              <a:gd name="connsiteY635" fmla="*/ 1013465 h 1864576"/>
              <a:gd name="connsiteX636" fmla="*/ 1357339 w 1656655"/>
              <a:gd name="connsiteY636" fmla="*/ 1003911 h 1864576"/>
              <a:gd name="connsiteX637" fmla="*/ 1361801 w 1656655"/>
              <a:gd name="connsiteY637" fmla="*/ 1010540 h 1864576"/>
              <a:gd name="connsiteX638" fmla="*/ 1415171 w 1656655"/>
              <a:gd name="connsiteY638" fmla="*/ 1097074 h 1864576"/>
              <a:gd name="connsiteX639" fmla="*/ 1422545 w 1656655"/>
              <a:gd name="connsiteY639" fmla="*/ 1111689 h 1864576"/>
              <a:gd name="connsiteX640" fmla="*/ 1400035 w 1656655"/>
              <a:gd name="connsiteY640" fmla="*/ 1056340 h 1864576"/>
              <a:gd name="connsiteX641" fmla="*/ 1365295 w 1656655"/>
              <a:gd name="connsiteY641" fmla="*/ 997483 h 1864576"/>
              <a:gd name="connsiteX642" fmla="*/ 1354623 w 1656655"/>
              <a:gd name="connsiteY642" fmla="*/ 973118 h 1864576"/>
              <a:gd name="connsiteX643" fmla="*/ 1341425 w 1656655"/>
              <a:gd name="connsiteY643" fmla="*/ 939988 h 1864576"/>
              <a:gd name="connsiteX644" fmla="*/ 1283015 w 1656655"/>
              <a:gd name="connsiteY644" fmla="*/ 992221 h 1864576"/>
              <a:gd name="connsiteX645" fmla="*/ 1338709 w 1656655"/>
              <a:gd name="connsiteY645" fmla="*/ 1013465 h 1864576"/>
              <a:gd name="connsiteX646" fmla="*/ 1370732 w 1656655"/>
              <a:gd name="connsiteY646" fmla="*/ 1152032 h 1864576"/>
              <a:gd name="connsiteX647" fmla="*/ 1365682 w 1656655"/>
              <a:gd name="connsiteY647" fmla="*/ 1161777 h 1864576"/>
              <a:gd name="connsiteX648" fmla="*/ 1316976 w 1656655"/>
              <a:gd name="connsiteY648" fmla="*/ 1128255 h 1864576"/>
              <a:gd name="connsiteX649" fmla="*/ 1289416 w 1656655"/>
              <a:gd name="connsiteY649" fmla="*/ 1024376 h 1864576"/>
              <a:gd name="connsiteX650" fmla="*/ 1356174 w 1656655"/>
              <a:gd name="connsiteY650" fmla="*/ 1138588 h 1864576"/>
              <a:gd name="connsiteX651" fmla="*/ 1334050 w 1656655"/>
              <a:gd name="connsiteY651" fmla="*/ 1078946 h 1864576"/>
              <a:gd name="connsiteX652" fmla="*/ 1283015 w 1656655"/>
              <a:gd name="connsiteY652" fmla="*/ 992221 h 1864576"/>
              <a:gd name="connsiteX653" fmla="*/ 1219364 w 1656655"/>
              <a:gd name="connsiteY653" fmla="*/ 1040162 h 1864576"/>
              <a:gd name="connsiteX654" fmla="*/ 1243230 w 1656655"/>
              <a:gd name="connsiteY654" fmla="*/ 1061210 h 1864576"/>
              <a:gd name="connsiteX655" fmla="*/ 1297764 w 1656655"/>
              <a:gd name="connsiteY655" fmla="*/ 1167823 h 1864576"/>
              <a:gd name="connsiteX656" fmla="*/ 1260113 w 1656655"/>
              <a:gd name="connsiteY656" fmla="*/ 1068618 h 1864576"/>
              <a:gd name="connsiteX657" fmla="*/ 1283015 w 1656655"/>
              <a:gd name="connsiteY657" fmla="*/ 1052249 h 1864576"/>
              <a:gd name="connsiteX658" fmla="*/ 1285148 w 1656655"/>
              <a:gd name="connsiteY658" fmla="*/ 1040162 h 1864576"/>
              <a:gd name="connsiteX659" fmla="*/ 1309019 w 1656655"/>
              <a:gd name="connsiteY659" fmla="*/ 1166652 h 1864576"/>
              <a:gd name="connsiteX660" fmla="*/ 1290389 w 1656655"/>
              <a:gd name="connsiteY660" fmla="*/ 1181463 h 1864576"/>
              <a:gd name="connsiteX661" fmla="*/ 1255068 w 1656655"/>
              <a:gd name="connsiteY661" fmla="*/ 1157103 h 1864576"/>
              <a:gd name="connsiteX662" fmla="*/ 1251187 w 1656655"/>
              <a:gd name="connsiteY662" fmla="*/ 1134105 h 1864576"/>
              <a:gd name="connsiteX663" fmla="*/ 1219364 w 1656655"/>
              <a:gd name="connsiteY663" fmla="*/ 1040162 h 1864576"/>
              <a:gd name="connsiteX664" fmla="*/ 1233335 w 1656655"/>
              <a:gd name="connsiteY664" fmla="*/ 1094345 h 1864576"/>
              <a:gd name="connsiteX665" fmla="*/ 1242065 w 1656655"/>
              <a:gd name="connsiteY665" fmla="*/ 1197641 h 1864576"/>
              <a:gd name="connsiteX666" fmla="*/ 1231202 w 1656655"/>
              <a:gd name="connsiteY666" fmla="*/ 1200370 h 1864576"/>
              <a:gd name="connsiteX667" fmla="*/ 1185985 w 1656655"/>
              <a:gd name="connsiteY667" fmla="*/ 1159244 h 1864576"/>
              <a:gd name="connsiteX668" fmla="*/ 1169489 w 1656655"/>
              <a:gd name="connsiteY668" fmla="*/ 1077192 h 1864576"/>
              <a:gd name="connsiteX669" fmla="*/ 1187341 w 1656655"/>
              <a:gd name="connsiteY669" fmla="*/ 1087912 h 1864576"/>
              <a:gd name="connsiteX670" fmla="*/ 1193942 w 1656655"/>
              <a:gd name="connsiteY670" fmla="*/ 1085183 h 1864576"/>
              <a:gd name="connsiteX671" fmla="*/ 1235469 w 1656655"/>
              <a:gd name="connsiteY671" fmla="*/ 1192379 h 1864576"/>
              <a:gd name="connsiteX672" fmla="*/ 1199760 w 1656655"/>
              <a:gd name="connsiteY672" fmla="*/ 1075438 h 1864576"/>
              <a:gd name="connsiteX673" fmla="*/ 1200343 w 1656655"/>
              <a:gd name="connsiteY673" fmla="*/ 1023793 h 1864576"/>
              <a:gd name="connsiteX674" fmla="*/ 1233335 w 1656655"/>
              <a:gd name="connsiteY674" fmla="*/ 1094345 h 1864576"/>
              <a:gd name="connsiteX675" fmla="*/ 1171818 w 1656655"/>
              <a:gd name="connsiteY675" fmla="*/ 1115001 h 1864576"/>
              <a:gd name="connsiteX676" fmla="*/ 1175894 w 1656655"/>
              <a:gd name="connsiteY676" fmla="*/ 1204461 h 1864576"/>
              <a:gd name="connsiteX677" fmla="*/ 1155518 w 1656655"/>
              <a:gd name="connsiteY677" fmla="*/ 1212452 h 1864576"/>
              <a:gd name="connsiteX678" fmla="*/ 1120391 w 1656655"/>
              <a:gd name="connsiteY678" fmla="*/ 1182242 h 1864576"/>
              <a:gd name="connsiteX679" fmla="*/ 1136496 w 1656655"/>
              <a:gd name="connsiteY679" fmla="*/ 1128451 h 1864576"/>
              <a:gd name="connsiteX680" fmla="*/ 1169293 w 1656655"/>
              <a:gd name="connsiteY680" fmla="*/ 1206411 h 1864576"/>
              <a:gd name="connsiteX681" fmla="*/ 1139990 w 1656655"/>
              <a:gd name="connsiteY681" fmla="*/ 1108769 h 1864576"/>
              <a:gd name="connsiteX682" fmla="*/ 1142902 w 1656655"/>
              <a:gd name="connsiteY682" fmla="*/ 1052636 h 1864576"/>
              <a:gd name="connsiteX683" fmla="*/ 1171818 w 1656655"/>
              <a:gd name="connsiteY683" fmla="*/ 1115001 h 1864576"/>
              <a:gd name="connsiteX684" fmla="*/ 1594481 w 1656655"/>
              <a:gd name="connsiteY684" fmla="*/ 740021 h 1864576"/>
              <a:gd name="connsiteX685" fmla="*/ 1450101 w 1656655"/>
              <a:gd name="connsiteY685" fmla="*/ 830651 h 1864576"/>
              <a:gd name="connsiteX686" fmla="*/ 1446221 w 1656655"/>
              <a:gd name="connsiteY686" fmla="*/ 815644 h 1864576"/>
              <a:gd name="connsiteX687" fmla="*/ 1534129 w 1656655"/>
              <a:gd name="connsiteY687" fmla="*/ 736905 h 1864576"/>
              <a:gd name="connsiteX688" fmla="*/ 1572357 w 1656655"/>
              <a:gd name="connsiteY688" fmla="*/ 709815 h 1864576"/>
              <a:gd name="connsiteX689" fmla="*/ 1642414 w 1656655"/>
              <a:gd name="connsiteY689" fmla="*/ 684475 h 1864576"/>
              <a:gd name="connsiteX690" fmla="*/ 1643388 w 1656655"/>
              <a:gd name="connsiteY690" fmla="*/ 692466 h 1864576"/>
              <a:gd name="connsiteX691" fmla="*/ 1508707 w 1656655"/>
              <a:gd name="connsiteY691" fmla="*/ 847603 h 1864576"/>
              <a:gd name="connsiteX692" fmla="*/ 1413620 w 1656655"/>
              <a:gd name="connsiteY692" fmla="*/ 882688 h 1864576"/>
              <a:gd name="connsiteX693" fmla="*/ 1389749 w 1656655"/>
              <a:gd name="connsiteY693" fmla="*/ 885804 h 1864576"/>
              <a:gd name="connsiteX694" fmla="*/ 1375195 w 1656655"/>
              <a:gd name="connsiteY694" fmla="*/ 875280 h 1864576"/>
              <a:gd name="connsiteX695" fmla="*/ 1370150 w 1656655"/>
              <a:gd name="connsiteY695" fmla="*/ 871772 h 1864576"/>
              <a:gd name="connsiteX696" fmla="*/ 1594481 w 1656655"/>
              <a:gd name="connsiteY696" fmla="*/ 740021 h 1864576"/>
              <a:gd name="connsiteX697" fmla="*/ 1561494 w 1656655"/>
              <a:gd name="connsiteY697" fmla="*/ 647058 h 1864576"/>
              <a:gd name="connsiteX698" fmla="*/ 1555670 w 1656655"/>
              <a:gd name="connsiteY698" fmla="*/ 692466 h 1864576"/>
              <a:gd name="connsiteX699" fmla="*/ 1442144 w 1656655"/>
              <a:gd name="connsiteY699" fmla="*/ 809407 h 1864576"/>
              <a:gd name="connsiteX700" fmla="*/ 1435548 w 1656655"/>
              <a:gd name="connsiteY700" fmla="*/ 807261 h 1864576"/>
              <a:gd name="connsiteX701" fmla="*/ 1406049 w 1656655"/>
              <a:gd name="connsiteY701" fmla="*/ 795958 h 1864576"/>
              <a:gd name="connsiteX702" fmla="*/ 1597393 w 1656655"/>
              <a:gd name="connsiteY702" fmla="*/ 524856 h 1864576"/>
              <a:gd name="connsiteX703" fmla="*/ 1404106 w 1656655"/>
              <a:gd name="connsiteY703" fmla="*/ 783097 h 1864576"/>
              <a:gd name="connsiteX704" fmla="*/ 1383147 w 1656655"/>
              <a:gd name="connsiteY704" fmla="*/ 792842 h 1864576"/>
              <a:gd name="connsiteX705" fmla="*/ 1395181 w 1656655"/>
              <a:gd name="connsiteY705" fmla="*/ 785238 h 1864576"/>
              <a:gd name="connsiteX706" fmla="*/ 1461743 w 1656655"/>
              <a:gd name="connsiteY706" fmla="*/ 724431 h 1864576"/>
              <a:gd name="connsiteX707" fmla="*/ 1507351 w 1656655"/>
              <a:gd name="connsiteY707" fmla="*/ 667131 h 1864576"/>
              <a:gd name="connsiteX708" fmla="*/ 1521709 w 1656655"/>
              <a:gd name="connsiteY708" fmla="*/ 596187 h 1864576"/>
              <a:gd name="connsiteX709" fmla="*/ 1522678 w 1656655"/>
              <a:gd name="connsiteY709" fmla="*/ 586251 h 1864576"/>
              <a:gd name="connsiteX710" fmla="*/ 1531026 w 1656655"/>
              <a:gd name="connsiteY710" fmla="*/ 572606 h 1864576"/>
              <a:gd name="connsiteX711" fmla="*/ 1602825 w 1656655"/>
              <a:gd name="connsiteY711" fmla="*/ 491724 h 1864576"/>
              <a:gd name="connsiteX712" fmla="*/ 1614472 w 1656655"/>
              <a:gd name="connsiteY712" fmla="*/ 490165 h 1864576"/>
              <a:gd name="connsiteX713" fmla="*/ 1572940 w 1656655"/>
              <a:gd name="connsiteY713" fmla="*/ 631076 h 1864576"/>
              <a:gd name="connsiteX714" fmla="*/ 1561494 w 1656655"/>
              <a:gd name="connsiteY714" fmla="*/ 647058 h 1864576"/>
              <a:gd name="connsiteX715" fmla="*/ 1581871 w 1656655"/>
              <a:gd name="connsiteY715" fmla="*/ 849553 h 1864576"/>
              <a:gd name="connsiteX716" fmla="*/ 1406632 w 1656655"/>
              <a:gd name="connsiteY716" fmla="*/ 901982 h 1864576"/>
              <a:gd name="connsiteX717" fmla="*/ 1399257 w 1656655"/>
              <a:gd name="connsiteY717" fmla="*/ 893599 h 1864576"/>
              <a:gd name="connsiteX718" fmla="*/ 1528697 w 1656655"/>
              <a:gd name="connsiteY718" fmla="*/ 845658 h 1864576"/>
              <a:gd name="connsiteX719" fmla="*/ 1576629 w 1656655"/>
              <a:gd name="connsiteY719" fmla="*/ 810186 h 1864576"/>
              <a:gd name="connsiteX720" fmla="*/ 1632519 w 1656655"/>
              <a:gd name="connsiteY720" fmla="*/ 810573 h 1864576"/>
              <a:gd name="connsiteX721" fmla="*/ 1633880 w 1656655"/>
              <a:gd name="connsiteY721" fmla="*/ 824414 h 1864576"/>
              <a:gd name="connsiteX722" fmla="*/ 1417304 w 1656655"/>
              <a:gd name="connsiteY722" fmla="*/ 939400 h 1864576"/>
              <a:gd name="connsiteX723" fmla="*/ 1412646 w 1656655"/>
              <a:gd name="connsiteY723" fmla="*/ 910948 h 1864576"/>
              <a:gd name="connsiteX724" fmla="*/ 1581871 w 1656655"/>
              <a:gd name="connsiteY724" fmla="*/ 849553 h 1864576"/>
              <a:gd name="connsiteX725" fmla="*/ 1511232 w 1656655"/>
              <a:gd name="connsiteY725" fmla="*/ 591900 h 1864576"/>
              <a:gd name="connsiteX726" fmla="*/ 1514143 w 1656655"/>
              <a:gd name="connsiteY726" fmla="*/ 634971 h 1864576"/>
              <a:gd name="connsiteX727" fmla="*/ 1450101 w 1656655"/>
              <a:gd name="connsiteY727" fmla="*/ 724235 h 1864576"/>
              <a:gd name="connsiteX728" fmla="*/ 1451652 w 1656655"/>
              <a:gd name="connsiteY728" fmla="*/ 719561 h 1864576"/>
              <a:gd name="connsiteX729" fmla="*/ 1428946 w 1656655"/>
              <a:gd name="connsiteY729" fmla="*/ 708448 h 1864576"/>
              <a:gd name="connsiteX730" fmla="*/ 1516081 w 1656655"/>
              <a:gd name="connsiteY730" fmla="*/ 501274 h 1864576"/>
              <a:gd name="connsiteX731" fmla="*/ 1416918 w 1656655"/>
              <a:gd name="connsiteY731" fmla="*/ 708061 h 1864576"/>
              <a:gd name="connsiteX732" fmla="*/ 1400422 w 1656655"/>
              <a:gd name="connsiteY732" fmla="*/ 709227 h 1864576"/>
              <a:gd name="connsiteX733" fmla="*/ 1404689 w 1656655"/>
              <a:gd name="connsiteY733" fmla="*/ 706111 h 1864576"/>
              <a:gd name="connsiteX734" fmla="*/ 1475719 w 1656655"/>
              <a:gd name="connsiteY734" fmla="*/ 577868 h 1864576"/>
              <a:gd name="connsiteX735" fmla="*/ 1476106 w 1656655"/>
              <a:gd name="connsiteY735" fmla="*/ 520182 h 1864576"/>
              <a:gd name="connsiteX736" fmla="*/ 1499781 w 1656655"/>
              <a:gd name="connsiteY736" fmla="*/ 441246 h 1864576"/>
              <a:gd name="connsiteX737" fmla="*/ 1553341 w 1656655"/>
              <a:gd name="connsiteY737" fmla="*/ 373227 h 1864576"/>
              <a:gd name="connsiteX738" fmla="*/ 1561102 w 1656655"/>
              <a:gd name="connsiteY738" fmla="*/ 368744 h 1864576"/>
              <a:gd name="connsiteX739" fmla="*/ 1555475 w 1656655"/>
              <a:gd name="connsiteY739" fmla="*/ 484123 h 1864576"/>
              <a:gd name="connsiteX740" fmla="*/ 1511232 w 1656655"/>
              <a:gd name="connsiteY740" fmla="*/ 591900 h 1864576"/>
              <a:gd name="connsiteX741" fmla="*/ 859574 w 1656655"/>
              <a:gd name="connsiteY741" fmla="*/ 749183 h 1864576"/>
              <a:gd name="connsiteX742" fmla="*/ 890623 w 1656655"/>
              <a:gd name="connsiteY742" fmla="*/ 728914 h 1864576"/>
              <a:gd name="connsiteX743" fmla="*/ 881306 w 1656655"/>
              <a:gd name="connsiteY743" fmla="*/ 752108 h 1864576"/>
              <a:gd name="connsiteX744" fmla="*/ 859574 w 1656655"/>
              <a:gd name="connsiteY744" fmla="*/ 749183 h 1864576"/>
              <a:gd name="connsiteX745" fmla="*/ 898580 w 1656655"/>
              <a:gd name="connsiteY745" fmla="*/ 736905 h 1864576"/>
              <a:gd name="connsiteX746" fmla="*/ 902461 w 1656655"/>
              <a:gd name="connsiteY746" fmla="*/ 756591 h 1864576"/>
              <a:gd name="connsiteX747" fmla="*/ 886160 w 1656655"/>
              <a:gd name="connsiteY747" fmla="*/ 753083 h 1864576"/>
              <a:gd name="connsiteX748" fmla="*/ 898580 w 1656655"/>
              <a:gd name="connsiteY748" fmla="*/ 736905 h 1864576"/>
              <a:gd name="connsiteX749" fmla="*/ 935448 w 1656655"/>
              <a:gd name="connsiteY749" fmla="*/ 730472 h 1864576"/>
              <a:gd name="connsiteX750" fmla="*/ 966112 w 1656655"/>
              <a:gd name="connsiteY750" fmla="*/ 667523 h 1864576"/>
              <a:gd name="connsiteX751" fmla="*/ 973486 w 1656655"/>
              <a:gd name="connsiteY751" fmla="*/ 696949 h 1864576"/>
              <a:gd name="connsiteX752" fmla="*/ 963004 w 1656655"/>
              <a:gd name="connsiteY752" fmla="*/ 722873 h 1864576"/>
              <a:gd name="connsiteX753" fmla="*/ 956799 w 1656655"/>
              <a:gd name="connsiteY753" fmla="*/ 734759 h 1864576"/>
              <a:gd name="connsiteX754" fmla="*/ 950007 w 1656655"/>
              <a:gd name="connsiteY754" fmla="*/ 746650 h 1864576"/>
              <a:gd name="connsiteX755" fmla="*/ 946317 w 1656655"/>
              <a:gd name="connsiteY755" fmla="*/ 751520 h 1864576"/>
              <a:gd name="connsiteX756" fmla="*/ 933119 w 1656655"/>
              <a:gd name="connsiteY756" fmla="*/ 765552 h 1864576"/>
              <a:gd name="connsiteX757" fmla="*/ 912356 w 1656655"/>
              <a:gd name="connsiteY757" fmla="*/ 758928 h 1864576"/>
              <a:gd name="connsiteX758" fmla="*/ 911191 w 1656655"/>
              <a:gd name="connsiteY758" fmla="*/ 697341 h 1864576"/>
              <a:gd name="connsiteX759" fmla="*/ 914298 w 1656655"/>
              <a:gd name="connsiteY759" fmla="*/ 692662 h 1864576"/>
              <a:gd name="connsiteX760" fmla="*/ 951945 w 1656655"/>
              <a:gd name="connsiteY760" fmla="*/ 656411 h 1864576"/>
              <a:gd name="connsiteX761" fmla="*/ 935448 w 1656655"/>
              <a:gd name="connsiteY761" fmla="*/ 730472 h 1864576"/>
              <a:gd name="connsiteX762" fmla="*/ 989591 w 1656655"/>
              <a:gd name="connsiteY762" fmla="*/ 675318 h 1864576"/>
              <a:gd name="connsiteX763" fmla="*/ 993863 w 1656655"/>
              <a:gd name="connsiteY763" fmla="*/ 656803 h 1864576"/>
              <a:gd name="connsiteX764" fmla="*/ 1014240 w 1656655"/>
              <a:gd name="connsiteY764" fmla="*/ 611003 h 1864576"/>
              <a:gd name="connsiteX765" fmla="*/ 1030927 w 1656655"/>
              <a:gd name="connsiteY765" fmla="*/ 610219 h 1864576"/>
              <a:gd name="connsiteX766" fmla="*/ 1016760 w 1656655"/>
              <a:gd name="connsiteY766" fmla="*/ 729889 h 1864576"/>
              <a:gd name="connsiteX767" fmla="*/ 995610 w 1656655"/>
              <a:gd name="connsiteY767" fmla="*/ 715661 h 1864576"/>
              <a:gd name="connsiteX768" fmla="*/ 977949 w 1656655"/>
              <a:gd name="connsiteY768" fmla="*/ 615677 h 1864576"/>
              <a:gd name="connsiteX769" fmla="*/ 991730 w 1656655"/>
              <a:gd name="connsiteY769" fmla="*/ 604178 h 1864576"/>
              <a:gd name="connsiteX770" fmla="*/ 999104 w 1656655"/>
              <a:gd name="connsiteY770" fmla="*/ 601258 h 1864576"/>
              <a:gd name="connsiteX771" fmla="*/ 1003567 w 1656655"/>
              <a:gd name="connsiteY771" fmla="*/ 607495 h 1864576"/>
              <a:gd name="connsiteX772" fmla="*/ 989591 w 1656655"/>
              <a:gd name="connsiteY772" fmla="*/ 675318 h 1864576"/>
              <a:gd name="connsiteX773" fmla="*/ 969219 w 1656655"/>
              <a:gd name="connsiteY773" fmla="*/ 730472 h 1864576"/>
              <a:gd name="connsiteX774" fmla="*/ 999104 w 1656655"/>
              <a:gd name="connsiteY774" fmla="*/ 772181 h 1864576"/>
              <a:gd name="connsiteX775" fmla="*/ 981830 w 1656655"/>
              <a:gd name="connsiteY775" fmla="*/ 713128 h 1864576"/>
              <a:gd name="connsiteX776" fmla="*/ 989400 w 1656655"/>
              <a:gd name="connsiteY776" fmla="*/ 721315 h 1864576"/>
              <a:gd name="connsiteX777" fmla="*/ 994832 w 1656655"/>
              <a:gd name="connsiteY777" fmla="*/ 726185 h 1864576"/>
              <a:gd name="connsiteX778" fmla="*/ 1005314 w 1656655"/>
              <a:gd name="connsiteY778" fmla="*/ 736905 h 1864576"/>
              <a:gd name="connsiteX779" fmla="*/ 1042378 w 1656655"/>
              <a:gd name="connsiteY779" fmla="*/ 792646 h 1864576"/>
              <a:gd name="connsiteX780" fmla="*/ 958737 w 1656655"/>
              <a:gd name="connsiteY780" fmla="*/ 749766 h 1864576"/>
              <a:gd name="connsiteX781" fmla="*/ 969219 w 1656655"/>
              <a:gd name="connsiteY781" fmla="*/ 730472 h 1864576"/>
              <a:gd name="connsiteX782" fmla="*/ 1006087 w 1656655"/>
              <a:gd name="connsiteY782" fmla="*/ 802974 h 1864576"/>
              <a:gd name="connsiteX783" fmla="*/ 1028211 w 1656655"/>
              <a:gd name="connsiteY783" fmla="*/ 803753 h 1864576"/>
              <a:gd name="connsiteX784" fmla="*/ 1087595 w 1656655"/>
              <a:gd name="connsiteY784" fmla="*/ 842341 h 1864576"/>
              <a:gd name="connsiteX785" fmla="*/ 1081967 w 1656655"/>
              <a:gd name="connsiteY785" fmla="*/ 837863 h 1864576"/>
              <a:gd name="connsiteX786" fmla="*/ 1042182 w 1656655"/>
              <a:gd name="connsiteY786" fmla="*/ 801416 h 1864576"/>
              <a:gd name="connsiteX787" fmla="*/ 1048588 w 1656655"/>
              <a:gd name="connsiteY787" fmla="*/ 800049 h 1864576"/>
              <a:gd name="connsiteX788" fmla="*/ 1098654 w 1656655"/>
              <a:gd name="connsiteY788" fmla="*/ 844095 h 1864576"/>
              <a:gd name="connsiteX789" fmla="*/ 1071294 w 1656655"/>
              <a:gd name="connsiteY789" fmla="*/ 850528 h 1864576"/>
              <a:gd name="connsiteX790" fmla="*/ 1058096 w 1656655"/>
              <a:gd name="connsiteY790" fmla="*/ 847995 h 1864576"/>
              <a:gd name="connsiteX791" fmla="*/ 1006087 w 1656655"/>
              <a:gd name="connsiteY791" fmla="*/ 802974 h 1864576"/>
              <a:gd name="connsiteX792" fmla="*/ 951167 w 1656655"/>
              <a:gd name="connsiteY792" fmla="*/ 758149 h 1864576"/>
              <a:gd name="connsiteX793" fmla="*/ 961844 w 1656655"/>
              <a:gd name="connsiteY793" fmla="*/ 777639 h 1864576"/>
              <a:gd name="connsiteX794" fmla="*/ 941468 w 1656655"/>
              <a:gd name="connsiteY794" fmla="*/ 768869 h 1864576"/>
              <a:gd name="connsiteX795" fmla="*/ 951167 w 1656655"/>
              <a:gd name="connsiteY795" fmla="*/ 758149 h 1864576"/>
              <a:gd name="connsiteX796" fmla="*/ 832791 w 1656655"/>
              <a:gd name="connsiteY796" fmla="*/ 728914 h 1864576"/>
              <a:gd name="connsiteX797" fmla="*/ 842299 w 1656655"/>
              <a:gd name="connsiteY797" fmla="*/ 747821 h 1864576"/>
              <a:gd name="connsiteX798" fmla="*/ 832404 w 1656655"/>
              <a:gd name="connsiteY798" fmla="*/ 747625 h 1864576"/>
              <a:gd name="connsiteX799" fmla="*/ 832791 w 1656655"/>
              <a:gd name="connsiteY799" fmla="*/ 728914 h 1864576"/>
              <a:gd name="connsiteX800" fmla="*/ 802324 w 1656655"/>
              <a:gd name="connsiteY800" fmla="*/ 722481 h 1864576"/>
              <a:gd name="connsiteX801" fmla="*/ 787379 w 1656655"/>
              <a:gd name="connsiteY801" fmla="*/ 689350 h 1864576"/>
              <a:gd name="connsiteX802" fmla="*/ 770496 w 1656655"/>
              <a:gd name="connsiteY802" fmla="*/ 674730 h 1864576"/>
              <a:gd name="connsiteX803" fmla="*/ 763703 w 1656655"/>
              <a:gd name="connsiteY803" fmla="*/ 669081 h 1864576"/>
              <a:gd name="connsiteX804" fmla="*/ 767007 w 1656655"/>
              <a:gd name="connsiteY804" fmla="*/ 718586 h 1864576"/>
              <a:gd name="connsiteX805" fmla="*/ 806204 w 1656655"/>
              <a:gd name="connsiteY805" fmla="*/ 744700 h 1864576"/>
              <a:gd name="connsiteX806" fmla="*/ 810281 w 1656655"/>
              <a:gd name="connsiteY806" fmla="*/ 662648 h 1864576"/>
              <a:gd name="connsiteX807" fmla="*/ 801937 w 1656655"/>
              <a:gd name="connsiteY807" fmla="*/ 695195 h 1864576"/>
              <a:gd name="connsiteX808" fmla="*/ 805431 w 1656655"/>
              <a:gd name="connsiteY808" fmla="*/ 723848 h 1864576"/>
              <a:gd name="connsiteX809" fmla="*/ 802324 w 1656655"/>
              <a:gd name="connsiteY809" fmla="*/ 722481 h 1864576"/>
              <a:gd name="connsiteX810" fmla="*/ 796309 w 1656655"/>
              <a:gd name="connsiteY810" fmla="*/ 749183 h 1864576"/>
              <a:gd name="connsiteX811" fmla="*/ 765260 w 1656655"/>
              <a:gd name="connsiteY811" fmla="*/ 728914 h 1864576"/>
              <a:gd name="connsiteX812" fmla="*/ 774572 w 1656655"/>
              <a:gd name="connsiteY812" fmla="*/ 752108 h 1864576"/>
              <a:gd name="connsiteX813" fmla="*/ 796309 w 1656655"/>
              <a:gd name="connsiteY813" fmla="*/ 749183 h 1864576"/>
              <a:gd name="connsiteX814" fmla="*/ 757493 w 1656655"/>
              <a:gd name="connsiteY814" fmla="*/ 736905 h 1864576"/>
              <a:gd name="connsiteX815" fmla="*/ 753613 w 1656655"/>
              <a:gd name="connsiteY815" fmla="*/ 756591 h 1864576"/>
              <a:gd name="connsiteX816" fmla="*/ 769913 w 1656655"/>
              <a:gd name="connsiteY816" fmla="*/ 753083 h 1864576"/>
              <a:gd name="connsiteX817" fmla="*/ 757493 w 1656655"/>
              <a:gd name="connsiteY817" fmla="*/ 736905 h 1864576"/>
              <a:gd name="connsiteX818" fmla="*/ 720625 w 1656655"/>
              <a:gd name="connsiteY818" fmla="*/ 730472 h 1864576"/>
              <a:gd name="connsiteX819" fmla="*/ 689962 w 1656655"/>
              <a:gd name="connsiteY819" fmla="*/ 667523 h 1864576"/>
              <a:gd name="connsiteX820" fmla="*/ 682587 w 1656655"/>
              <a:gd name="connsiteY820" fmla="*/ 696949 h 1864576"/>
              <a:gd name="connsiteX821" fmla="*/ 693070 w 1656655"/>
              <a:gd name="connsiteY821" fmla="*/ 722873 h 1864576"/>
              <a:gd name="connsiteX822" fmla="*/ 699280 w 1656655"/>
              <a:gd name="connsiteY822" fmla="*/ 734759 h 1864576"/>
              <a:gd name="connsiteX823" fmla="*/ 706072 w 1656655"/>
              <a:gd name="connsiteY823" fmla="*/ 746650 h 1864576"/>
              <a:gd name="connsiteX824" fmla="*/ 709757 w 1656655"/>
              <a:gd name="connsiteY824" fmla="*/ 751520 h 1864576"/>
              <a:gd name="connsiteX825" fmla="*/ 722955 w 1656655"/>
              <a:gd name="connsiteY825" fmla="*/ 765552 h 1864576"/>
              <a:gd name="connsiteX826" fmla="*/ 743718 w 1656655"/>
              <a:gd name="connsiteY826" fmla="*/ 758928 h 1864576"/>
              <a:gd name="connsiteX827" fmla="*/ 744883 w 1656655"/>
              <a:gd name="connsiteY827" fmla="*/ 697341 h 1864576"/>
              <a:gd name="connsiteX828" fmla="*/ 741775 w 1656655"/>
              <a:gd name="connsiteY828" fmla="*/ 692662 h 1864576"/>
              <a:gd name="connsiteX829" fmla="*/ 704129 w 1656655"/>
              <a:gd name="connsiteY829" fmla="*/ 656411 h 1864576"/>
              <a:gd name="connsiteX830" fmla="*/ 720625 w 1656655"/>
              <a:gd name="connsiteY830" fmla="*/ 730472 h 1864576"/>
              <a:gd name="connsiteX831" fmla="*/ 666483 w 1656655"/>
              <a:gd name="connsiteY831" fmla="*/ 675318 h 1864576"/>
              <a:gd name="connsiteX832" fmla="*/ 662211 w 1656655"/>
              <a:gd name="connsiteY832" fmla="*/ 656803 h 1864576"/>
              <a:gd name="connsiteX833" fmla="*/ 641834 w 1656655"/>
              <a:gd name="connsiteY833" fmla="*/ 611003 h 1864576"/>
              <a:gd name="connsiteX834" fmla="*/ 625147 w 1656655"/>
              <a:gd name="connsiteY834" fmla="*/ 610219 h 1864576"/>
              <a:gd name="connsiteX835" fmla="*/ 639314 w 1656655"/>
              <a:gd name="connsiteY835" fmla="*/ 729889 h 1864576"/>
              <a:gd name="connsiteX836" fmla="*/ 660464 w 1656655"/>
              <a:gd name="connsiteY836" fmla="*/ 715661 h 1864576"/>
              <a:gd name="connsiteX837" fmla="*/ 678125 w 1656655"/>
              <a:gd name="connsiteY837" fmla="*/ 615677 h 1864576"/>
              <a:gd name="connsiteX838" fmla="*/ 664344 w 1656655"/>
              <a:gd name="connsiteY838" fmla="*/ 604178 h 1864576"/>
              <a:gd name="connsiteX839" fmla="*/ 656970 w 1656655"/>
              <a:gd name="connsiteY839" fmla="*/ 601258 h 1864576"/>
              <a:gd name="connsiteX840" fmla="*/ 652507 w 1656655"/>
              <a:gd name="connsiteY840" fmla="*/ 607495 h 1864576"/>
              <a:gd name="connsiteX841" fmla="*/ 666483 w 1656655"/>
              <a:gd name="connsiteY841" fmla="*/ 675318 h 1864576"/>
              <a:gd name="connsiteX842" fmla="*/ 686860 w 1656655"/>
              <a:gd name="connsiteY842" fmla="*/ 730472 h 1864576"/>
              <a:gd name="connsiteX843" fmla="*/ 656970 w 1656655"/>
              <a:gd name="connsiteY843" fmla="*/ 772181 h 1864576"/>
              <a:gd name="connsiteX844" fmla="*/ 674244 w 1656655"/>
              <a:gd name="connsiteY844" fmla="*/ 713128 h 1864576"/>
              <a:gd name="connsiteX845" fmla="*/ 666674 w 1656655"/>
              <a:gd name="connsiteY845" fmla="*/ 721315 h 1864576"/>
              <a:gd name="connsiteX846" fmla="*/ 661242 w 1656655"/>
              <a:gd name="connsiteY846" fmla="*/ 726185 h 1864576"/>
              <a:gd name="connsiteX847" fmla="*/ 650760 w 1656655"/>
              <a:gd name="connsiteY847" fmla="*/ 736905 h 1864576"/>
              <a:gd name="connsiteX848" fmla="*/ 613696 w 1656655"/>
              <a:gd name="connsiteY848" fmla="*/ 792646 h 1864576"/>
              <a:gd name="connsiteX849" fmla="*/ 697337 w 1656655"/>
              <a:gd name="connsiteY849" fmla="*/ 749766 h 1864576"/>
              <a:gd name="connsiteX850" fmla="*/ 686860 w 1656655"/>
              <a:gd name="connsiteY850" fmla="*/ 730472 h 1864576"/>
              <a:gd name="connsiteX851" fmla="*/ 649987 w 1656655"/>
              <a:gd name="connsiteY851" fmla="*/ 802974 h 1864576"/>
              <a:gd name="connsiteX852" fmla="*/ 627863 w 1656655"/>
              <a:gd name="connsiteY852" fmla="*/ 803753 h 1864576"/>
              <a:gd name="connsiteX853" fmla="*/ 568479 w 1656655"/>
              <a:gd name="connsiteY853" fmla="*/ 842341 h 1864576"/>
              <a:gd name="connsiteX854" fmla="*/ 574107 w 1656655"/>
              <a:gd name="connsiteY854" fmla="*/ 837863 h 1864576"/>
              <a:gd name="connsiteX855" fmla="*/ 613892 w 1656655"/>
              <a:gd name="connsiteY855" fmla="*/ 801416 h 1864576"/>
              <a:gd name="connsiteX856" fmla="*/ 607486 w 1656655"/>
              <a:gd name="connsiteY856" fmla="*/ 800049 h 1864576"/>
              <a:gd name="connsiteX857" fmla="*/ 557420 w 1656655"/>
              <a:gd name="connsiteY857" fmla="*/ 844095 h 1864576"/>
              <a:gd name="connsiteX858" fmla="*/ 584780 w 1656655"/>
              <a:gd name="connsiteY858" fmla="*/ 850528 h 1864576"/>
              <a:gd name="connsiteX859" fmla="*/ 597978 w 1656655"/>
              <a:gd name="connsiteY859" fmla="*/ 847995 h 1864576"/>
              <a:gd name="connsiteX860" fmla="*/ 649987 w 1656655"/>
              <a:gd name="connsiteY860" fmla="*/ 802974 h 1864576"/>
              <a:gd name="connsiteX861" fmla="*/ 704907 w 1656655"/>
              <a:gd name="connsiteY861" fmla="*/ 758149 h 1864576"/>
              <a:gd name="connsiteX862" fmla="*/ 694229 w 1656655"/>
              <a:gd name="connsiteY862" fmla="*/ 777639 h 1864576"/>
              <a:gd name="connsiteX863" fmla="*/ 714606 w 1656655"/>
              <a:gd name="connsiteY863" fmla="*/ 768869 h 1864576"/>
              <a:gd name="connsiteX864" fmla="*/ 704907 w 1656655"/>
              <a:gd name="connsiteY864" fmla="*/ 758149 h 1864576"/>
              <a:gd name="connsiteX865" fmla="*/ 823283 w 1656655"/>
              <a:gd name="connsiteY865" fmla="*/ 728914 h 1864576"/>
              <a:gd name="connsiteX866" fmla="*/ 813775 w 1656655"/>
              <a:gd name="connsiteY866" fmla="*/ 747821 h 1864576"/>
              <a:gd name="connsiteX867" fmla="*/ 823669 w 1656655"/>
              <a:gd name="connsiteY867" fmla="*/ 747625 h 1864576"/>
              <a:gd name="connsiteX868" fmla="*/ 823283 w 1656655"/>
              <a:gd name="connsiteY868" fmla="*/ 728914 h 1864576"/>
              <a:gd name="connsiteX869" fmla="*/ 853554 w 1656655"/>
              <a:gd name="connsiteY869" fmla="*/ 722481 h 1864576"/>
              <a:gd name="connsiteX870" fmla="*/ 868499 w 1656655"/>
              <a:gd name="connsiteY870" fmla="*/ 689350 h 1864576"/>
              <a:gd name="connsiteX871" fmla="*/ 885382 w 1656655"/>
              <a:gd name="connsiteY871" fmla="*/ 674730 h 1864576"/>
              <a:gd name="connsiteX872" fmla="*/ 892175 w 1656655"/>
              <a:gd name="connsiteY872" fmla="*/ 669081 h 1864576"/>
              <a:gd name="connsiteX873" fmla="*/ 888876 w 1656655"/>
              <a:gd name="connsiteY873" fmla="*/ 718586 h 1864576"/>
              <a:gd name="connsiteX874" fmla="*/ 849674 w 1656655"/>
              <a:gd name="connsiteY874" fmla="*/ 744700 h 1864576"/>
              <a:gd name="connsiteX875" fmla="*/ 845597 w 1656655"/>
              <a:gd name="connsiteY875" fmla="*/ 662648 h 1864576"/>
              <a:gd name="connsiteX876" fmla="*/ 853946 w 1656655"/>
              <a:gd name="connsiteY876" fmla="*/ 695195 h 1864576"/>
              <a:gd name="connsiteX877" fmla="*/ 850452 w 1656655"/>
              <a:gd name="connsiteY877" fmla="*/ 723848 h 1864576"/>
              <a:gd name="connsiteX878" fmla="*/ 853554 w 1656655"/>
              <a:gd name="connsiteY878" fmla="*/ 722481 h 1864576"/>
              <a:gd name="connsiteX879" fmla="*/ 682974 w 1656655"/>
              <a:gd name="connsiteY879" fmla="*/ 578451 h 1864576"/>
              <a:gd name="connsiteX880" fmla="*/ 599915 w 1656655"/>
              <a:gd name="connsiteY880" fmla="*/ 520961 h 1864576"/>
              <a:gd name="connsiteX881" fmla="*/ 642225 w 1656655"/>
              <a:gd name="connsiteY881" fmla="*/ 530510 h 1864576"/>
              <a:gd name="connsiteX882" fmla="*/ 682974 w 1656655"/>
              <a:gd name="connsiteY882" fmla="*/ 578451 h 1864576"/>
              <a:gd name="connsiteX883" fmla="*/ 628058 w 1656655"/>
              <a:gd name="connsiteY883" fmla="*/ 590342 h 1864576"/>
              <a:gd name="connsiteX884" fmla="*/ 598946 w 1656655"/>
              <a:gd name="connsiteY884" fmla="*/ 570656 h 1864576"/>
              <a:gd name="connsiteX885" fmla="*/ 628058 w 1656655"/>
              <a:gd name="connsiteY885" fmla="*/ 590342 h 1864576"/>
              <a:gd name="connsiteX886" fmla="*/ 725279 w 1656655"/>
              <a:gd name="connsiteY886" fmla="*/ 552533 h 1864576"/>
              <a:gd name="connsiteX887" fmla="*/ 670554 w 1656655"/>
              <a:gd name="connsiteY887" fmla="*/ 504199 h 1864576"/>
              <a:gd name="connsiteX888" fmla="*/ 660855 w 1656655"/>
              <a:gd name="connsiteY888" fmla="*/ 498935 h 1864576"/>
              <a:gd name="connsiteX889" fmla="*/ 700053 w 1656655"/>
              <a:gd name="connsiteY889" fmla="*/ 511019 h 1864576"/>
              <a:gd name="connsiteX890" fmla="*/ 725279 w 1656655"/>
              <a:gd name="connsiteY890" fmla="*/ 552533 h 1864576"/>
              <a:gd name="connsiteX891" fmla="*/ 441564 w 1656655"/>
              <a:gd name="connsiteY891" fmla="*/ 272855 h 1864576"/>
              <a:gd name="connsiteX892" fmla="*/ 412648 w 1656655"/>
              <a:gd name="connsiteY892" fmla="*/ 289226 h 1864576"/>
              <a:gd name="connsiteX893" fmla="*/ 441176 w 1656655"/>
              <a:gd name="connsiteY893" fmla="*/ 311835 h 1864576"/>
              <a:gd name="connsiteX894" fmla="*/ 441564 w 1656655"/>
              <a:gd name="connsiteY894" fmla="*/ 272855 h 1864576"/>
              <a:gd name="connsiteX895" fmla="*/ 372672 w 1656655"/>
              <a:gd name="connsiteY895" fmla="*/ 345357 h 1864576"/>
              <a:gd name="connsiteX896" fmla="*/ 421575 w 1656655"/>
              <a:gd name="connsiteY896" fmla="*/ 328986 h 1864576"/>
              <a:gd name="connsiteX897" fmla="*/ 439041 w 1656655"/>
              <a:gd name="connsiteY897" fmla="*/ 320800 h 1864576"/>
              <a:gd name="connsiteX898" fmla="*/ 436712 w 1656655"/>
              <a:gd name="connsiteY898" fmla="*/ 314563 h 1864576"/>
              <a:gd name="connsiteX899" fmla="*/ 410708 w 1656655"/>
              <a:gd name="connsiteY899" fmla="*/ 296632 h 1864576"/>
              <a:gd name="connsiteX900" fmla="*/ 404110 w 1656655"/>
              <a:gd name="connsiteY900" fmla="*/ 277533 h 1864576"/>
              <a:gd name="connsiteX901" fmla="*/ 361610 w 1656655"/>
              <a:gd name="connsiteY901" fmla="*/ 307157 h 1864576"/>
              <a:gd name="connsiteX902" fmla="*/ 383345 w 1656655"/>
              <a:gd name="connsiteY902" fmla="*/ 308131 h 1864576"/>
              <a:gd name="connsiteX903" fmla="*/ 372672 w 1656655"/>
              <a:gd name="connsiteY903" fmla="*/ 345357 h 1864576"/>
              <a:gd name="connsiteX904" fmla="*/ 587305 w 1656655"/>
              <a:gd name="connsiteY904" fmla="*/ 536551 h 1864576"/>
              <a:gd name="connsiteX905" fmla="*/ 585753 w 1656655"/>
              <a:gd name="connsiteY905" fmla="*/ 585663 h 1864576"/>
              <a:gd name="connsiteX906" fmla="*/ 621457 w 1656655"/>
              <a:gd name="connsiteY906" fmla="*/ 603203 h 1864576"/>
              <a:gd name="connsiteX907" fmla="*/ 647075 w 1656655"/>
              <a:gd name="connsiteY907" fmla="*/ 601645 h 1864576"/>
              <a:gd name="connsiteX908" fmla="*/ 648822 w 1656655"/>
              <a:gd name="connsiteY908" fmla="*/ 595408 h 1864576"/>
              <a:gd name="connsiteX909" fmla="*/ 587305 w 1656655"/>
              <a:gd name="connsiteY909" fmla="*/ 536551 h 1864576"/>
              <a:gd name="connsiteX910" fmla="*/ 557420 w 1656655"/>
              <a:gd name="connsiteY910" fmla="*/ 477692 h 1864576"/>
              <a:gd name="connsiteX911" fmla="*/ 592546 w 1656655"/>
              <a:gd name="connsiteY911" fmla="*/ 481979 h 1864576"/>
              <a:gd name="connsiteX912" fmla="*/ 618159 w 1656655"/>
              <a:gd name="connsiteY912" fmla="*/ 464244 h 1864576"/>
              <a:gd name="connsiteX913" fmla="*/ 594097 w 1656655"/>
              <a:gd name="connsiteY913" fmla="*/ 455473 h 1864576"/>
              <a:gd name="connsiteX914" fmla="*/ 596035 w 1656655"/>
              <a:gd name="connsiteY914" fmla="*/ 463269 h 1864576"/>
              <a:gd name="connsiteX915" fmla="*/ 572942 w 1656655"/>
              <a:gd name="connsiteY915" fmla="*/ 482759 h 1864576"/>
              <a:gd name="connsiteX916" fmla="*/ 557420 w 1656655"/>
              <a:gd name="connsiteY916" fmla="*/ 477692 h 1864576"/>
              <a:gd name="connsiteX917" fmla="*/ 511811 w 1656655"/>
              <a:gd name="connsiteY917" fmla="*/ 538109 h 1864576"/>
              <a:gd name="connsiteX918" fmla="*/ 562073 w 1656655"/>
              <a:gd name="connsiteY918" fmla="*/ 548633 h 1864576"/>
              <a:gd name="connsiteX919" fmla="*/ 559940 w 1656655"/>
              <a:gd name="connsiteY919" fmla="*/ 538888 h 1864576"/>
              <a:gd name="connsiteX920" fmla="*/ 554312 w 1656655"/>
              <a:gd name="connsiteY920" fmla="*/ 529731 h 1864576"/>
              <a:gd name="connsiteX921" fmla="*/ 522680 w 1656655"/>
              <a:gd name="connsiteY921" fmla="*/ 519011 h 1864576"/>
              <a:gd name="connsiteX922" fmla="*/ 423322 w 1656655"/>
              <a:gd name="connsiteY922" fmla="*/ 490750 h 1864576"/>
              <a:gd name="connsiteX923" fmla="*/ 443116 w 1656655"/>
              <a:gd name="connsiteY923" fmla="*/ 523494 h 1864576"/>
              <a:gd name="connsiteX924" fmla="*/ 511811 w 1656655"/>
              <a:gd name="connsiteY924" fmla="*/ 538109 h 1864576"/>
              <a:gd name="connsiteX925" fmla="*/ 570422 w 1656655"/>
              <a:gd name="connsiteY925" fmla="*/ 584884 h 1864576"/>
              <a:gd name="connsiteX926" fmla="*/ 583615 w 1656655"/>
              <a:gd name="connsiteY926" fmla="*/ 561499 h 1864576"/>
              <a:gd name="connsiteX927" fmla="*/ 548880 w 1656655"/>
              <a:gd name="connsiteY927" fmla="*/ 492309 h 1864576"/>
              <a:gd name="connsiteX928" fmla="*/ 526174 w 1656655"/>
              <a:gd name="connsiteY928" fmla="*/ 426239 h 1864576"/>
              <a:gd name="connsiteX929" fmla="*/ 512589 w 1656655"/>
              <a:gd name="connsiteY929" fmla="*/ 423511 h 1864576"/>
              <a:gd name="connsiteX930" fmla="*/ 505024 w 1656655"/>
              <a:gd name="connsiteY930" fmla="*/ 431111 h 1864576"/>
              <a:gd name="connsiteX931" fmla="*/ 510456 w 1656655"/>
              <a:gd name="connsiteY931" fmla="*/ 452940 h 1864576"/>
              <a:gd name="connsiteX932" fmla="*/ 511811 w 1656655"/>
              <a:gd name="connsiteY932" fmla="*/ 458592 h 1864576"/>
              <a:gd name="connsiteX933" fmla="*/ 497647 w 1656655"/>
              <a:gd name="connsiteY933" fmla="*/ 433645 h 1864576"/>
              <a:gd name="connsiteX934" fmla="*/ 466598 w 1656655"/>
              <a:gd name="connsiteY934" fmla="*/ 445534 h 1864576"/>
              <a:gd name="connsiteX935" fmla="*/ 453401 w 1656655"/>
              <a:gd name="connsiteY935" fmla="*/ 480420 h 1864576"/>
              <a:gd name="connsiteX936" fmla="*/ 515697 w 1656655"/>
              <a:gd name="connsiteY936" fmla="*/ 502054 h 1864576"/>
              <a:gd name="connsiteX937" fmla="*/ 529864 w 1656655"/>
              <a:gd name="connsiteY937" fmla="*/ 502054 h 1864576"/>
              <a:gd name="connsiteX938" fmla="*/ 550818 w 1656655"/>
              <a:gd name="connsiteY938" fmla="*/ 512773 h 1864576"/>
              <a:gd name="connsiteX939" fmla="*/ 568092 w 1656655"/>
              <a:gd name="connsiteY939" fmla="*/ 569681 h 1864576"/>
              <a:gd name="connsiteX940" fmla="*/ 529864 w 1656655"/>
              <a:gd name="connsiteY940" fmla="*/ 546296 h 1864576"/>
              <a:gd name="connsiteX941" fmla="*/ 492407 w 1656655"/>
              <a:gd name="connsiteY941" fmla="*/ 553508 h 1864576"/>
              <a:gd name="connsiteX942" fmla="*/ 538012 w 1656655"/>
              <a:gd name="connsiteY942" fmla="*/ 558770 h 1864576"/>
              <a:gd name="connsiteX943" fmla="*/ 558584 w 1656655"/>
              <a:gd name="connsiteY943" fmla="*/ 572410 h 1864576"/>
              <a:gd name="connsiteX944" fmla="*/ 570422 w 1656655"/>
              <a:gd name="connsiteY944" fmla="*/ 584884 h 1864576"/>
              <a:gd name="connsiteX945" fmla="*/ 564985 w 1656655"/>
              <a:gd name="connsiteY945" fmla="*/ 444754 h 1864576"/>
              <a:gd name="connsiteX946" fmla="*/ 537239 w 1656655"/>
              <a:gd name="connsiteY946" fmla="*/ 456448 h 1864576"/>
              <a:gd name="connsiteX947" fmla="*/ 551596 w 1656655"/>
              <a:gd name="connsiteY947" fmla="*/ 471065 h 1864576"/>
              <a:gd name="connsiteX948" fmla="*/ 549463 w 1656655"/>
              <a:gd name="connsiteY948" fmla="*/ 463074 h 1864576"/>
              <a:gd name="connsiteX949" fmla="*/ 564985 w 1656655"/>
              <a:gd name="connsiteY949" fmla="*/ 444754 h 1864576"/>
              <a:gd name="connsiteX950" fmla="*/ 565959 w 1656655"/>
              <a:gd name="connsiteY950" fmla="*/ 450016 h 1864576"/>
              <a:gd name="connsiteX951" fmla="*/ 565567 w 1656655"/>
              <a:gd name="connsiteY951" fmla="*/ 450016 h 1864576"/>
              <a:gd name="connsiteX952" fmla="*/ 556059 w 1656655"/>
              <a:gd name="connsiteY952" fmla="*/ 462100 h 1864576"/>
              <a:gd name="connsiteX953" fmla="*/ 572555 w 1656655"/>
              <a:gd name="connsiteY953" fmla="*/ 476327 h 1864576"/>
              <a:gd name="connsiteX954" fmla="*/ 589052 w 1656655"/>
              <a:gd name="connsiteY954" fmla="*/ 463269 h 1864576"/>
              <a:gd name="connsiteX955" fmla="*/ 581868 w 1656655"/>
              <a:gd name="connsiteY955" fmla="*/ 451770 h 1864576"/>
              <a:gd name="connsiteX956" fmla="*/ 579543 w 1656655"/>
              <a:gd name="connsiteY956" fmla="*/ 463464 h 1864576"/>
              <a:gd name="connsiteX957" fmla="*/ 571777 w 1656655"/>
              <a:gd name="connsiteY957" fmla="*/ 471260 h 1864576"/>
              <a:gd name="connsiteX958" fmla="*/ 565959 w 1656655"/>
              <a:gd name="connsiteY958" fmla="*/ 450016 h 1864576"/>
              <a:gd name="connsiteX959" fmla="*/ 725861 w 1656655"/>
              <a:gd name="connsiteY959" fmla="*/ 448652 h 1864576"/>
              <a:gd name="connsiteX960" fmla="*/ 591963 w 1656655"/>
              <a:gd name="connsiteY960" fmla="*/ 419223 h 1864576"/>
              <a:gd name="connsiteX961" fmla="*/ 534327 w 1656655"/>
              <a:gd name="connsiteY961" fmla="*/ 426239 h 1864576"/>
              <a:gd name="connsiteX962" fmla="*/ 530637 w 1656655"/>
              <a:gd name="connsiteY962" fmla="*/ 452160 h 1864576"/>
              <a:gd name="connsiteX963" fmla="*/ 532384 w 1656655"/>
              <a:gd name="connsiteY963" fmla="*/ 450991 h 1864576"/>
              <a:gd name="connsiteX964" fmla="*/ 550432 w 1656655"/>
              <a:gd name="connsiteY964" fmla="*/ 439492 h 1864576"/>
              <a:gd name="connsiteX965" fmla="*/ 618159 w 1656655"/>
              <a:gd name="connsiteY965" fmla="*/ 456058 h 1864576"/>
              <a:gd name="connsiteX966" fmla="*/ 725861 w 1656655"/>
              <a:gd name="connsiteY966" fmla="*/ 448652 h 1864576"/>
              <a:gd name="connsiteX967" fmla="*/ 740611 w 1656655"/>
              <a:gd name="connsiteY967" fmla="*/ 590538 h 1864576"/>
              <a:gd name="connsiteX968" fmla="*/ 741584 w 1656655"/>
              <a:gd name="connsiteY968" fmla="*/ 543371 h 1864576"/>
              <a:gd name="connsiteX969" fmla="*/ 724702 w 1656655"/>
              <a:gd name="connsiteY969" fmla="*/ 516085 h 1864576"/>
              <a:gd name="connsiteX970" fmla="*/ 673466 w 1656655"/>
              <a:gd name="connsiteY970" fmla="*/ 478276 h 1864576"/>
              <a:gd name="connsiteX971" fmla="*/ 641834 w 1656655"/>
              <a:gd name="connsiteY971" fmla="*/ 471455 h 1864576"/>
              <a:gd name="connsiteX972" fmla="*/ 625920 w 1656655"/>
              <a:gd name="connsiteY972" fmla="*/ 468337 h 1864576"/>
              <a:gd name="connsiteX973" fmla="*/ 607682 w 1656655"/>
              <a:gd name="connsiteY973" fmla="*/ 481200 h 1864576"/>
              <a:gd name="connsiteX974" fmla="*/ 629996 w 1656655"/>
              <a:gd name="connsiteY974" fmla="*/ 489580 h 1864576"/>
              <a:gd name="connsiteX975" fmla="*/ 665122 w 1656655"/>
              <a:gd name="connsiteY975" fmla="*/ 511019 h 1864576"/>
              <a:gd name="connsiteX976" fmla="*/ 679872 w 1656655"/>
              <a:gd name="connsiteY976" fmla="*/ 524660 h 1864576"/>
              <a:gd name="connsiteX977" fmla="*/ 694812 w 1656655"/>
              <a:gd name="connsiteY977" fmla="*/ 543959 h 1864576"/>
              <a:gd name="connsiteX978" fmla="*/ 740611 w 1656655"/>
              <a:gd name="connsiteY978" fmla="*/ 590538 h 1864576"/>
              <a:gd name="connsiteX979" fmla="*/ 717327 w 1656655"/>
              <a:gd name="connsiteY979" fmla="*/ 610028 h 1864576"/>
              <a:gd name="connsiteX980" fmla="*/ 741584 w 1656655"/>
              <a:gd name="connsiteY980" fmla="*/ 659723 h 1864576"/>
              <a:gd name="connsiteX981" fmla="*/ 709952 w 1656655"/>
              <a:gd name="connsiteY981" fmla="*/ 612948 h 1864576"/>
              <a:gd name="connsiteX982" fmla="*/ 686664 w 1656655"/>
              <a:gd name="connsiteY982" fmla="*/ 611782 h 1864576"/>
              <a:gd name="connsiteX983" fmla="*/ 702382 w 1656655"/>
              <a:gd name="connsiteY983" fmla="*/ 640821 h 1864576"/>
              <a:gd name="connsiteX984" fmla="*/ 741584 w 1656655"/>
              <a:gd name="connsiteY984" fmla="*/ 683309 h 1864576"/>
              <a:gd name="connsiteX985" fmla="*/ 752840 w 1656655"/>
              <a:gd name="connsiteY985" fmla="*/ 689933 h 1864576"/>
              <a:gd name="connsiteX986" fmla="*/ 743718 w 1656655"/>
              <a:gd name="connsiteY986" fmla="*/ 615094 h 1864576"/>
              <a:gd name="connsiteX987" fmla="*/ 706072 w 1656655"/>
              <a:gd name="connsiteY987" fmla="*/ 564228 h 1864576"/>
              <a:gd name="connsiteX988" fmla="*/ 717327 w 1656655"/>
              <a:gd name="connsiteY988" fmla="*/ 610028 h 1864576"/>
              <a:gd name="connsiteX989" fmla="*/ 709561 w 1656655"/>
              <a:gd name="connsiteY989" fmla="*/ 603595 h 1864576"/>
              <a:gd name="connsiteX990" fmla="*/ 674244 w 1656655"/>
              <a:gd name="connsiteY990" fmla="*/ 528560 h 1864576"/>
              <a:gd name="connsiteX991" fmla="*/ 601472 w 1656655"/>
              <a:gd name="connsiteY991" fmla="*/ 486657 h 1864576"/>
              <a:gd name="connsiteX992" fmla="*/ 595066 w 1656655"/>
              <a:gd name="connsiteY992" fmla="*/ 487436 h 1864576"/>
              <a:gd name="connsiteX993" fmla="*/ 557028 w 1656655"/>
              <a:gd name="connsiteY993" fmla="*/ 484708 h 1864576"/>
              <a:gd name="connsiteX994" fmla="*/ 534327 w 1656655"/>
              <a:gd name="connsiteY994" fmla="*/ 461905 h 1864576"/>
              <a:gd name="connsiteX995" fmla="*/ 554894 w 1656655"/>
              <a:gd name="connsiteY995" fmla="*/ 488411 h 1864576"/>
              <a:gd name="connsiteX996" fmla="*/ 580899 w 1656655"/>
              <a:gd name="connsiteY996" fmla="*/ 521740 h 1864576"/>
              <a:gd name="connsiteX997" fmla="*/ 584780 w 1656655"/>
              <a:gd name="connsiteY997" fmla="*/ 525831 h 1864576"/>
              <a:gd name="connsiteX998" fmla="*/ 623595 w 1656655"/>
              <a:gd name="connsiteY998" fmla="*/ 547658 h 1864576"/>
              <a:gd name="connsiteX999" fmla="*/ 656970 w 1656655"/>
              <a:gd name="connsiteY999" fmla="*/ 590925 h 1864576"/>
              <a:gd name="connsiteX1000" fmla="*/ 709561 w 1656655"/>
              <a:gd name="connsiteY1000" fmla="*/ 603595 h 1864576"/>
              <a:gd name="connsiteX1001" fmla="*/ 745269 w 1656655"/>
              <a:gd name="connsiteY1001" fmla="*/ 599891 h 1864576"/>
              <a:gd name="connsiteX1002" fmla="*/ 758854 w 1656655"/>
              <a:gd name="connsiteY1002" fmla="*/ 642379 h 1864576"/>
              <a:gd name="connsiteX1003" fmla="*/ 763513 w 1656655"/>
              <a:gd name="connsiteY1003" fmla="*/ 657386 h 1864576"/>
              <a:gd name="connsiteX1004" fmla="*/ 784276 w 1656655"/>
              <a:gd name="connsiteY1004" fmla="*/ 675901 h 1864576"/>
              <a:gd name="connsiteX1005" fmla="*/ 798056 w 1656655"/>
              <a:gd name="connsiteY1005" fmla="*/ 682530 h 1864576"/>
              <a:gd name="connsiteX1006" fmla="*/ 749928 w 1656655"/>
              <a:gd name="connsiteY1006" fmla="*/ 547854 h 1864576"/>
              <a:gd name="connsiteX1007" fmla="*/ 750701 w 1656655"/>
              <a:gd name="connsiteY1007" fmla="*/ 580401 h 1864576"/>
              <a:gd name="connsiteX1008" fmla="*/ 756720 w 1656655"/>
              <a:gd name="connsiteY1008" fmla="*/ 592096 h 1864576"/>
              <a:gd name="connsiteX1009" fmla="*/ 776901 w 1656655"/>
              <a:gd name="connsiteY1009" fmla="*/ 640042 h 1864576"/>
              <a:gd name="connsiteX1010" fmla="*/ 776123 w 1656655"/>
              <a:gd name="connsiteY1010" fmla="*/ 648812 h 1864576"/>
              <a:gd name="connsiteX1011" fmla="*/ 747599 w 1656655"/>
              <a:gd name="connsiteY1011" fmla="*/ 594825 h 1864576"/>
              <a:gd name="connsiteX1012" fmla="*/ 745269 w 1656655"/>
              <a:gd name="connsiteY1012" fmla="*/ 599891 h 1864576"/>
              <a:gd name="connsiteX1013" fmla="*/ 973100 w 1656655"/>
              <a:gd name="connsiteY1013" fmla="*/ 578451 h 1864576"/>
              <a:gd name="connsiteX1014" fmla="*/ 1056158 w 1656655"/>
              <a:gd name="connsiteY1014" fmla="*/ 520961 h 1864576"/>
              <a:gd name="connsiteX1015" fmla="*/ 1013848 w 1656655"/>
              <a:gd name="connsiteY1015" fmla="*/ 530510 h 1864576"/>
              <a:gd name="connsiteX1016" fmla="*/ 973100 w 1656655"/>
              <a:gd name="connsiteY1016" fmla="*/ 578451 h 1864576"/>
              <a:gd name="connsiteX1017" fmla="*/ 1224992 w 1656655"/>
              <a:gd name="connsiteY1017" fmla="*/ 686425 h 1864576"/>
              <a:gd name="connsiteX1018" fmla="*/ 1244590 w 1656655"/>
              <a:gd name="connsiteY1018" fmla="*/ 630684 h 1864576"/>
              <a:gd name="connsiteX1019" fmla="*/ 1271368 w 1656655"/>
              <a:gd name="connsiteY1019" fmla="*/ 576114 h 1864576"/>
              <a:gd name="connsiteX1020" fmla="*/ 1270595 w 1656655"/>
              <a:gd name="connsiteY1020" fmla="*/ 573777 h 1864576"/>
              <a:gd name="connsiteX1021" fmla="*/ 1269044 w 1656655"/>
              <a:gd name="connsiteY1021" fmla="*/ 576114 h 1864576"/>
              <a:gd name="connsiteX1022" fmla="*/ 1233335 w 1656655"/>
              <a:gd name="connsiteY1022" fmla="*/ 630493 h 1864576"/>
              <a:gd name="connsiteX1023" fmla="*/ 1224992 w 1656655"/>
              <a:gd name="connsiteY1023" fmla="*/ 686425 h 1864576"/>
              <a:gd name="connsiteX1024" fmla="*/ 1028015 w 1656655"/>
              <a:gd name="connsiteY1024" fmla="*/ 590342 h 1864576"/>
              <a:gd name="connsiteX1025" fmla="*/ 1057127 w 1656655"/>
              <a:gd name="connsiteY1025" fmla="*/ 570656 h 1864576"/>
              <a:gd name="connsiteX1026" fmla="*/ 1028015 w 1656655"/>
              <a:gd name="connsiteY1026" fmla="*/ 590342 h 1864576"/>
              <a:gd name="connsiteX1027" fmla="*/ 930795 w 1656655"/>
              <a:gd name="connsiteY1027" fmla="*/ 552533 h 1864576"/>
              <a:gd name="connsiteX1028" fmla="*/ 985520 w 1656655"/>
              <a:gd name="connsiteY1028" fmla="*/ 504199 h 1864576"/>
              <a:gd name="connsiteX1029" fmla="*/ 995219 w 1656655"/>
              <a:gd name="connsiteY1029" fmla="*/ 498935 h 1864576"/>
              <a:gd name="connsiteX1030" fmla="*/ 956021 w 1656655"/>
              <a:gd name="connsiteY1030" fmla="*/ 511019 h 1864576"/>
              <a:gd name="connsiteX1031" fmla="*/ 930795 w 1656655"/>
              <a:gd name="connsiteY1031" fmla="*/ 552533 h 1864576"/>
              <a:gd name="connsiteX1032" fmla="*/ 1214510 w 1656655"/>
              <a:gd name="connsiteY1032" fmla="*/ 272855 h 1864576"/>
              <a:gd name="connsiteX1033" fmla="*/ 1243426 w 1656655"/>
              <a:gd name="connsiteY1033" fmla="*/ 289226 h 1864576"/>
              <a:gd name="connsiteX1034" fmla="*/ 1214896 w 1656655"/>
              <a:gd name="connsiteY1034" fmla="*/ 311835 h 1864576"/>
              <a:gd name="connsiteX1035" fmla="*/ 1214510 w 1656655"/>
              <a:gd name="connsiteY1035" fmla="*/ 272855 h 1864576"/>
              <a:gd name="connsiteX1036" fmla="*/ 1283206 w 1656655"/>
              <a:gd name="connsiteY1036" fmla="*/ 345357 h 1864576"/>
              <a:gd name="connsiteX1037" fmla="*/ 1234304 w 1656655"/>
              <a:gd name="connsiteY1037" fmla="*/ 328986 h 1864576"/>
              <a:gd name="connsiteX1038" fmla="*/ 1216839 w 1656655"/>
              <a:gd name="connsiteY1038" fmla="*/ 320800 h 1864576"/>
              <a:gd name="connsiteX1039" fmla="*/ 1219168 w 1656655"/>
              <a:gd name="connsiteY1039" fmla="*/ 314563 h 1864576"/>
              <a:gd name="connsiteX1040" fmla="*/ 1245173 w 1656655"/>
              <a:gd name="connsiteY1040" fmla="*/ 296632 h 1864576"/>
              <a:gd name="connsiteX1041" fmla="*/ 1251769 w 1656655"/>
              <a:gd name="connsiteY1041" fmla="*/ 277533 h 1864576"/>
              <a:gd name="connsiteX1042" fmla="*/ 1294270 w 1656655"/>
              <a:gd name="connsiteY1042" fmla="*/ 307157 h 1864576"/>
              <a:gd name="connsiteX1043" fmla="*/ 1272533 w 1656655"/>
              <a:gd name="connsiteY1043" fmla="*/ 308131 h 1864576"/>
              <a:gd name="connsiteX1044" fmla="*/ 1283206 w 1656655"/>
              <a:gd name="connsiteY1044" fmla="*/ 345357 h 1864576"/>
              <a:gd name="connsiteX1045" fmla="*/ 1375582 w 1656655"/>
              <a:gd name="connsiteY1045" fmla="*/ 181254 h 1864576"/>
              <a:gd name="connsiteX1046" fmla="*/ 1434383 w 1656655"/>
              <a:gd name="connsiteY1046" fmla="*/ 328011 h 1864576"/>
              <a:gd name="connsiteX1047" fmla="*/ 1414197 w 1656655"/>
              <a:gd name="connsiteY1047" fmla="*/ 502443 h 1864576"/>
              <a:gd name="connsiteX1048" fmla="*/ 1408183 w 1656655"/>
              <a:gd name="connsiteY1048" fmla="*/ 525444 h 1864576"/>
              <a:gd name="connsiteX1049" fmla="*/ 1397123 w 1656655"/>
              <a:gd name="connsiteY1049" fmla="*/ 507898 h 1864576"/>
              <a:gd name="connsiteX1050" fmla="*/ 1365878 w 1656655"/>
              <a:gd name="connsiteY1050" fmla="*/ 527389 h 1864576"/>
              <a:gd name="connsiteX1051" fmla="*/ 1395959 w 1656655"/>
              <a:gd name="connsiteY1051" fmla="*/ 300141 h 1864576"/>
              <a:gd name="connsiteX1052" fmla="*/ 1376937 w 1656655"/>
              <a:gd name="connsiteY1052" fmla="*/ 438518 h 1864576"/>
              <a:gd name="connsiteX1053" fmla="*/ 1356174 w 1656655"/>
              <a:gd name="connsiteY1053" fmla="*/ 381997 h 1864576"/>
              <a:gd name="connsiteX1054" fmla="*/ 1375582 w 1656655"/>
              <a:gd name="connsiteY1054" fmla="*/ 181254 h 1864576"/>
              <a:gd name="connsiteX1055" fmla="*/ 1068769 w 1656655"/>
              <a:gd name="connsiteY1055" fmla="*/ 536551 h 1864576"/>
              <a:gd name="connsiteX1056" fmla="*/ 1070320 w 1656655"/>
              <a:gd name="connsiteY1056" fmla="*/ 585663 h 1864576"/>
              <a:gd name="connsiteX1057" fmla="*/ 1034617 w 1656655"/>
              <a:gd name="connsiteY1057" fmla="*/ 603203 h 1864576"/>
              <a:gd name="connsiteX1058" fmla="*/ 1008999 w 1656655"/>
              <a:gd name="connsiteY1058" fmla="*/ 601645 h 1864576"/>
              <a:gd name="connsiteX1059" fmla="*/ 1007252 w 1656655"/>
              <a:gd name="connsiteY1059" fmla="*/ 595408 h 1864576"/>
              <a:gd name="connsiteX1060" fmla="*/ 1068769 w 1656655"/>
              <a:gd name="connsiteY1060" fmla="*/ 536551 h 1864576"/>
              <a:gd name="connsiteX1061" fmla="*/ 1098654 w 1656655"/>
              <a:gd name="connsiteY1061" fmla="*/ 477692 h 1864576"/>
              <a:gd name="connsiteX1062" fmla="*/ 1063528 w 1656655"/>
              <a:gd name="connsiteY1062" fmla="*/ 481979 h 1864576"/>
              <a:gd name="connsiteX1063" fmla="*/ 1037915 w 1656655"/>
              <a:gd name="connsiteY1063" fmla="*/ 464244 h 1864576"/>
              <a:gd name="connsiteX1064" fmla="*/ 1061977 w 1656655"/>
              <a:gd name="connsiteY1064" fmla="*/ 455473 h 1864576"/>
              <a:gd name="connsiteX1065" fmla="*/ 1060039 w 1656655"/>
              <a:gd name="connsiteY1065" fmla="*/ 463269 h 1864576"/>
              <a:gd name="connsiteX1066" fmla="*/ 1083132 w 1656655"/>
              <a:gd name="connsiteY1066" fmla="*/ 482759 h 1864576"/>
              <a:gd name="connsiteX1067" fmla="*/ 1098654 w 1656655"/>
              <a:gd name="connsiteY1067" fmla="*/ 477692 h 1864576"/>
              <a:gd name="connsiteX1068" fmla="*/ 1144262 w 1656655"/>
              <a:gd name="connsiteY1068" fmla="*/ 538109 h 1864576"/>
              <a:gd name="connsiteX1069" fmla="*/ 1094000 w 1656655"/>
              <a:gd name="connsiteY1069" fmla="*/ 548633 h 1864576"/>
              <a:gd name="connsiteX1070" fmla="*/ 1096134 w 1656655"/>
              <a:gd name="connsiteY1070" fmla="*/ 538888 h 1864576"/>
              <a:gd name="connsiteX1071" fmla="*/ 1101762 w 1656655"/>
              <a:gd name="connsiteY1071" fmla="*/ 529731 h 1864576"/>
              <a:gd name="connsiteX1072" fmla="*/ 1133394 w 1656655"/>
              <a:gd name="connsiteY1072" fmla="*/ 519011 h 1864576"/>
              <a:gd name="connsiteX1073" fmla="*/ 1232753 w 1656655"/>
              <a:gd name="connsiteY1073" fmla="*/ 490750 h 1864576"/>
              <a:gd name="connsiteX1074" fmla="*/ 1212958 w 1656655"/>
              <a:gd name="connsiteY1074" fmla="*/ 523494 h 1864576"/>
              <a:gd name="connsiteX1075" fmla="*/ 1144262 w 1656655"/>
              <a:gd name="connsiteY1075" fmla="*/ 538109 h 1864576"/>
              <a:gd name="connsiteX1076" fmla="*/ 1085652 w 1656655"/>
              <a:gd name="connsiteY1076" fmla="*/ 584884 h 1864576"/>
              <a:gd name="connsiteX1077" fmla="*/ 1072459 w 1656655"/>
              <a:gd name="connsiteY1077" fmla="*/ 561499 h 1864576"/>
              <a:gd name="connsiteX1078" fmla="*/ 1107193 w 1656655"/>
              <a:gd name="connsiteY1078" fmla="*/ 492309 h 1864576"/>
              <a:gd name="connsiteX1079" fmla="*/ 1129900 w 1656655"/>
              <a:gd name="connsiteY1079" fmla="*/ 426239 h 1864576"/>
              <a:gd name="connsiteX1080" fmla="*/ 1143484 w 1656655"/>
              <a:gd name="connsiteY1080" fmla="*/ 423511 h 1864576"/>
              <a:gd name="connsiteX1081" fmla="*/ 1151050 w 1656655"/>
              <a:gd name="connsiteY1081" fmla="*/ 431111 h 1864576"/>
              <a:gd name="connsiteX1082" fmla="*/ 1145618 w 1656655"/>
              <a:gd name="connsiteY1082" fmla="*/ 452940 h 1864576"/>
              <a:gd name="connsiteX1083" fmla="*/ 1144262 w 1656655"/>
              <a:gd name="connsiteY1083" fmla="*/ 458592 h 1864576"/>
              <a:gd name="connsiteX1084" fmla="*/ 1158424 w 1656655"/>
              <a:gd name="connsiteY1084" fmla="*/ 433645 h 1864576"/>
              <a:gd name="connsiteX1085" fmla="*/ 1189474 w 1656655"/>
              <a:gd name="connsiteY1085" fmla="*/ 445534 h 1864576"/>
              <a:gd name="connsiteX1086" fmla="*/ 1202672 w 1656655"/>
              <a:gd name="connsiteY1086" fmla="*/ 480420 h 1864576"/>
              <a:gd name="connsiteX1087" fmla="*/ 1140377 w 1656655"/>
              <a:gd name="connsiteY1087" fmla="*/ 502054 h 1864576"/>
              <a:gd name="connsiteX1088" fmla="*/ 1126215 w 1656655"/>
              <a:gd name="connsiteY1088" fmla="*/ 502054 h 1864576"/>
              <a:gd name="connsiteX1089" fmla="*/ 1105256 w 1656655"/>
              <a:gd name="connsiteY1089" fmla="*/ 512773 h 1864576"/>
              <a:gd name="connsiteX1090" fmla="*/ 1087981 w 1656655"/>
              <a:gd name="connsiteY1090" fmla="*/ 569681 h 1864576"/>
              <a:gd name="connsiteX1091" fmla="*/ 1126215 w 1656655"/>
              <a:gd name="connsiteY1091" fmla="*/ 546296 h 1864576"/>
              <a:gd name="connsiteX1092" fmla="*/ 1163665 w 1656655"/>
              <a:gd name="connsiteY1092" fmla="*/ 553508 h 1864576"/>
              <a:gd name="connsiteX1093" fmla="*/ 1118062 w 1656655"/>
              <a:gd name="connsiteY1093" fmla="*/ 558770 h 1864576"/>
              <a:gd name="connsiteX1094" fmla="*/ 1097489 w 1656655"/>
              <a:gd name="connsiteY1094" fmla="*/ 572410 h 1864576"/>
              <a:gd name="connsiteX1095" fmla="*/ 1085652 w 1656655"/>
              <a:gd name="connsiteY1095" fmla="*/ 584884 h 1864576"/>
              <a:gd name="connsiteX1096" fmla="*/ 1091089 w 1656655"/>
              <a:gd name="connsiteY1096" fmla="*/ 444754 h 1864576"/>
              <a:gd name="connsiteX1097" fmla="*/ 1118840 w 1656655"/>
              <a:gd name="connsiteY1097" fmla="*/ 456448 h 1864576"/>
              <a:gd name="connsiteX1098" fmla="*/ 1104478 w 1656655"/>
              <a:gd name="connsiteY1098" fmla="*/ 471065 h 1864576"/>
              <a:gd name="connsiteX1099" fmla="*/ 1106611 w 1656655"/>
              <a:gd name="connsiteY1099" fmla="*/ 463074 h 1864576"/>
              <a:gd name="connsiteX1100" fmla="*/ 1091089 w 1656655"/>
              <a:gd name="connsiteY1100" fmla="*/ 444754 h 1864576"/>
              <a:gd name="connsiteX1101" fmla="*/ 1089924 w 1656655"/>
              <a:gd name="connsiteY1101" fmla="*/ 450016 h 1864576"/>
              <a:gd name="connsiteX1102" fmla="*/ 1090311 w 1656655"/>
              <a:gd name="connsiteY1102" fmla="*/ 450016 h 1864576"/>
              <a:gd name="connsiteX1103" fmla="*/ 1099819 w 1656655"/>
              <a:gd name="connsiteY1103" fmla="*/ 462100 h 1864576"/>
              <a:gd name="connsiteX1104" fmla="*/ 1083323 w 1656655"/>
              <a:gd name="connsiteY1104" fmla="*/ 476327 h 1864576"/>
              <a:gd name="connsiteX1105" fmla="*/ 1066831 w 1656655"/>
              <a:gd name="connsiteY1105" fmla="*/ 463269 h 1864576"/>
              <a:gd name="connsiteX1106" fmla="*/ 1074010 w 1656655"/>
              <a:gd name="connsiteY1106" fmla="*/ 451770 h 1864576"/>
              <a:gd name="connsiteX1107" fmla="*/ 1076340 w 1656655"/>
              <a:gd name="connsiteY1107" fmla="*/ 463464 h 1864576"/>
              <a:gd name="connsiteX1108" fmla="*/ 1084101 w 1656655"/>
              <a:gd name="connsiteY1108" fmla="*/ 471260 h 1864576"/>
              <a:gd name="connsiteX1109" fmla="*/ 1089924 w 1656655"/>
              <a:gd name="connsiteY1109" fmla="*/ 450016 h 1864576"/>
              <a:gd name="connsiteX1110" fmla="*/ 915267 w 1656655"/>
              <a:gd name="connsiteY1110" fmla="*/ 590538 h 1864576"/>
              <a:gd name="connsiteX1111" fmla="*/ 914298 w 1656655"/>
              <a:gd name="connsiteY1111" fmla="*/ 543371 h 1864576"/>
              <a:gd name="connsiteX1112" fmla="*/ 931181 w 1656655"/>
              <a:gd name="connsiteY1112" fmla="*/ 516085 h 1864576"/>
              <a:gd name="connsiteX1113" fmla="*/ 982412 w 1656655"/>
              <a:gd name="connsiteY1113" fmla="*/ 478276 h 1864576"/>
              <a:gd name="connsiteX1114" fmla="*/ 1014044 w 1656655"/>
              <a:gd name="connsiteY1114" fmla="*/ 471455 h 1864576"/>
              <a:gd name="connsiteX1115" fmla="*/ 1029958 w 1656655"/>
              <a:gd name="connsiteY1115" fmla="*/ 468337 h 1864576"/>
              <a:gd name="connsiteX1116" fmla="*/ 1048201 w 1656655"/>
              <a:gd name="connsiteY1116" fmla="*/ 481200 h 1864576"/>
              <a:gd name="connsiteX1117" fmla="*/ 1025882 w 1656655"/>
              <a:gd name="connsiteY1117" fmla="*/ 489580 h 1864576"/>
              <a:gd name="connsiteX1118" fmla="*/ 990756 w 1656655"/>
              <a:gd name="connsiteY1118" fmla="*/ 511019 h 1864576"/>
              <a:gd name="connsiteX1119" fmla="*/ 976006 w 1656655"/>
              <a:gd name="connsiteY1119" fmla="*/ 524660 h 1864576"/>
              <a:gd name="connsiteX1120" fmla="*/ 961066 w 1656655"/>
              <a:gd name="connsiteY1120" fmla="*/ 543959 h 1864576"/>
              <a:gd name="connsiteX1121" fmla="*/ 915267 w 1656655"/>
              <a:gd name="connsiteY1121" fmla="*/ 590538 h 1864576"/>
              <a:gd name="connsiteX1122" fmla="*/ 938556 w 1656655"/>
              <a:gd name="connsiteY1122" fmla="*/ 610028 h 1864576"/>
              <a:gd name="connsiteX1123" fmla="*/ 914298 w 1656655"/>
              <a:gd name="connsiteY1123" fmla="*/ 659723 h 1864576"/>
              <a:gd name="connsiteX1124" fmla="*/ 945931 w 1656655"/>
              <a:gd name="connsiteY1124" fmla="*/ 612948 h 1864576"/>
              <a:gd name="connsiteX1125" fmla="*/ 969219 w 1656655"/>
              <a:gd name="connsiteY1125" fmla="*/ 611782 h 1864576"/>
              <a:gd name="connsiteX1126" fmla="*/ 953496 w 1656655"/>
              <a:gd name="connsiteY1126" fmla="*/ 640821 h 1864576"/>
              <a:gd name="connsiteX1127" fmla="*/ 914298 w 1656655"/>
              <a:gd name="connsiteY1127" fmla="*/ 683309 h 1864576"/>
              <a:gd name="connsiteX1128" fmla="*/ 903043 w 1656655"/>
              <a:gd name="connsiteY1128" fmla="*/ 689933 h 1864576"/>
              <a:gd name="connsiteX1129" fmla="*/ 912165 w 1656655"/>
              <a:gd name="connsiteY1129" fmla="*/ 615094 h 1864576"/>
              <a:gd name="connsiteX1130" fmla="*/ 949811 w 1656655"/>
              <a:gd name="connsiteY1130" fmla="*/ 564228 h 1864576"/>
              <a:gd name="connsiteX1131" fmla="*/ 938556 w 1656655"/>
              <a:gd name="connsiteY1131" fmla="*/ 610028 h 1864576"/>
              <a:gd name="connsiteX1132" fmla="*/ 946513 w 1656655"/>
              <a:gd name="connsiteY1132" fmla="*/ 603595 h 1864576"/>
              <a:gd name="connsiteX1133" fmla="*/ 981830 w 1656655"/>
              <a:gd name="connsiteY1133" fmla="*/ 528560 h 1864576"/>
              <a:gd name="connsiteX1134" fmla="*/ 1054602 w 1656655"/>
              <a:gd name="connsiteY1134" fmla="*/ 486657 h 1864576"/>
              <a:gd name="connsiteX1135" fmla="*/ 1061008 w 1656655"/>
              <a:gd name="connsiteY1135" fmla="*/ 487436 h 1864576"/>
              <a:gd name="connsiteX1136" fmla="*/ 1099046 w 1656655"/>
              <a:gd name="connsiteY1136" fmla="*/ 484708 h 1864576"/>
              <a:gd name="connsiteX1137" fmla="*/ 1121747 w 1656655"/>
              <a:gd name="connsiteY1137" fmla="*/ 461905 h 1864576"/>
              <a:gd name="connsiteX1138" fmla="*/ 1101179 w 1656655"/>
              <a:gd name="connsiteY1138" fmla="*/ 488411 h 1864576"/>
              <a:gd name="connsiteX1139" fmla="*/ 1075175 w 1656655"/>
              <a:gd name="connsiteY1139" fmla="*/ 521740 h 1864576"/>
              <a:gd name="connsiteX1140" fmla="*/ 1071294 w 1656655"/>
              <a:gd name="connsiteY1140" fmla="*/ 525831 h 1864576"/>
              <a:gd name="connsiteX1141" fmla="*/ 1032478 w 1656655"/>
              <a:gd name="connsiteY1141" fmla="*/ 547658 h 1864576"/>
              <a:gd name="connsiteX1142" fmla="*/ 999104 w 1656655"/>
              <a:gd name="connsiteY1142" fmla="*/ 590925 h 1864576"/>
              <a:gd name="connsiteX1143" fmla="*/ 946513 w 1656655"/>
              <a:gd name="connsiteY1143" fmla="*/ 603595 h 1864576"/>
              <a:gd name="connsiteX1144" fmla="*/ 910804 w 1656655"/>
              <a:gd name="connsiteY1144" fmla="*/ 599891 h 1864576"/>
              <a:gd name="connsiteX1145" fmla="*/ 897220 w 1656655"/>
              <a:gd name="connsiteY1145" fmla="*/ 642379 h 1864576"/>
              <a:gd name="connsiteX1146" fmla="*/ 892561 w 1656655"/>
              <a:gd name="connsiteY1146" fmla="*/ 657386 h 1864576"/>
              <a:gd name="connsiteX1147" fmla="*/ 871798 w 1656655"/>
              <a:gd name="connsiteY1147" fmla="*/ 675901 h 1864576"/>
              <a:gd name="connsiteX1148" fmla="*/ 858017 w 1656655"/>
              <a:gd name="connsiteY1148" fmla="*/ 682530 h 1864576"/>
              <a:gd name="connsiteX1149" fmla="*/ 906146 w 1656655"/>
              <a:gd name="connsiteY1149" fmla="*/ 547854 h 1864576"/>
              <a:gd name="connsiteX1150" fmla="*/ 905373 w 1656655"/>
              <a:gd name="connsiteY1150" fmla="*/ 580401 h 1864576"/>
              <a:gd name="connsiteX1151" fmla="*/ 899353 w 1656655"/>
              <a:gd name="connsiteY1151" fmla="*/ 592096 h 1864576"/>
              <a:gd name="connsiteX1152" fmla="*/ 879172 w 1656655"/>
              <a:gd name="connsiteY1152" fmla="*/ 640042 h 1864576"/>
              <a:gd name="connsiteX1153" fmla="*/ 879950 w 1656655"/>
              <a:gd name="connsiteY1153" fmla="*/ 648812 h 1864576"/>
              <a:gd name="connsiteX1154" fmla="*/ 908475 w 1656655"/>
              <a:gd name="connsiteY1154" fmla="*/ 594825 h 1864576"/>
              <a:gd name="connsiteX1155" fmla="*/ 910804 w 1656655"/>
              <a:gd name="connsiteY1155" fmla="*/ 599891 h 1864576"/>
              <a:gd name="connsiteX1156" fmla="*/ 1291554 w 1656655"/>
              <a:gd name="connsiteY1156" fmla="*/ 574556 h 1864576"/>
              <a:gd name="connsiteX1157" fmla="*/ 1286895 w 1656655"/>
              <a:gd name="connsiteY1157" fmla="*/ 549412 h 1864576"/>
              <a:gd name="connsiteX1158" fmla="*/ 1333277 w 1656655"/>
              <a:gd name="connsiteY1158" fmla="*/ 456448 h 1864576"/>
              <a:gd name="connsiteX1159" fmla="*/ 1349773 w 1656655"/>
              <a:gd name="connsiteY1159" fmla="*/ 387844 h 1864576"/>
              <a:gd name="connsiteX1160" fmla="*/ 1366847 w 1656655"/>
              <a:gd name="connsiteY1160" fmla="*/ 499910 h 1864576"/>
              <a:gd name="connsiteX1161" fmla="*/ 1287091 w 1656655"/>
              <a:gd name="connsiteY1161" fmla="*/ 625035 h 1864576"/>
              <a:gd name="connsiteX1162" fmla="*/ 1292910 w 1656655"/>
              <a:gd name="connsiteY1162" fmla="*/ 594046 h 1864576"/>
              <a:gd name="connsiteX1163" fmla="*/ 1351324 w 1656655"/>
              <a:gd name="connsiteY1163" fmla="*/ 463659 h 1864576"/>
              <a:gd name="connsiteX1164" fmla="*/ 1291554 w 1656655"/>
              <a:gd name="connsiteY1164" fmla="*/ 574556 h 1864576"/>
              <a:gd name="connsiteX1165" fmla="*/ 1317363 w 1656655"/>
              <a:gd name="connsiteY1165" fmla="*/ 678238 h 1864576"/>
              <a:gd name="connsiteX1166" fmla="*/ 1332112 w 1656655"/>
              <a:gd name="connsiteY1166" fmla="*/ 643354 h 1864576"/>
              <a:gd name="connsiteX1167" fmla="*/ 1392078 w 1656655"/>
              <a:gd name="connsiteY1167" fmla="*/ 539863 h 1864576"/>
              <a:gd name="connsiteX1168" fmla="*/ 1333468 w 1656655"/>
              <a:gd name="connsiteY1168" fmla="*/ 625422 h 1864576"/>
              <a:gd name="connsiteX1169" fmla="*/ 1329783 w 1656655"/>
              <a:gd name="connsiteY1169" fmla="*/ 606907 h 1864576"/>
              <a:gd name="connsiteX1170" fmla="*/ 1302418 w 1656655"/>
              <a:gd name="connsiteY1170" fmla="*/ 623472 h 1864576"/>
              <a:gd name="connsiteX1171" fmla="*/ 1343950 w 1656655"/>
              <a:gd name="connsiteY1171" fmla="*/ 570269 h 1864576"/>
              <a:gd name="connsiteX1172" fmla="*/ 1365878 w 1656655"/>
              <a:gd name="connsiteY1172" fmla="*/ 538109 h 1864576"/>
              <a:gd name="connsiteX1173" fmla="*/ 1392660 w 1656655"/>
              <a:gd name="connsiteY1173" fmla="*/ 518428 h 1864576"/>
              <a:gd name="connsiteX1174" fmla="*/ 1399257 w 1656655"/>
              <a:gd name="connsiteY1174" fmla="*/ 517644 h 1864576"/>
              <a:gd name="connsiteX1175" fmla="*/ 1398092 w 1656655"/>
              <a:gd name="connsiteY1175" fmla="*/ 561107 h 1864576"/>
              <a:gd name="connsiteX1176" fmla="*/ 1317363 w 1656655"/>
              <a:gd name="connsiteY1176" fmla="*/ 678238 h 1864576"/>
              <a:gd name="connsiteX1177" fmla="*/ 1435548 w 1656655"/>
              <a:gd name="connsiteY1177" fmla="*/ 652903 h 1864576"/>
              <a:gd name="connsiteX1178" fmla="*/ 1439815 w 1656655"/>
              <a:gd name="connsiteY1178" fmla="*/ 621718 h 1864576"/>
              <a:gd name="connsiteX1179" fmla="*/ 1402169 w 1656655"/>
              <a:gd name="connsiteY1179" fmla="*/ 617823 h 1864576"/>
              <a:gd name="connsiteX1180" fmla="*/ 1464850 w 1656655"/>
              <a:gd name="connsiteY1180" fmla="*/ 385311 h 1864576"/>
              <a:gd name="connsiteX1181" fmla="*/ 1464072 w 1656655"/>
              <a:gd name="connsiteY1181" fmla="*/ 385311 h 1864576"/>
              <a:gd name="connsiteX1182" fmla="*/ 1380240 w 1656655"/>
              <a:gd name="connsiteY1182" fmla="*/ 622110 h 1864576"/>
              <a:gd name="connsiteX1183" fmla="*/ 1442726 w 1656655"/>
              <a:gd name="connsiteY1183" fmla="*/ 344967 h 1864576"/>
              <a:gd name="connsiteX1184" fmla="*/ 1465623 w 1656655"/>
              <a:gd name="connsiteY1184" fmla="*/ 299946 h 1864576"/>
              <a:gd name="connsiteX1185" fmla="*/ 1485227 w 1656655"/>
              <a:gd name="connsiteY1185" fmla="*/ 271686 h 1864576"/>
              <a:gd name="connsiteX1186" fmla="*/ 1466984 w 1656655"/>
              <a:gd name="connsiteY1186" fmla="*/ 519398 h 1864576"/>
              <a:gd name="connsiteX1187" fmla="*/ 1468149 w 1656655"/>
              <a:gd name="connsiteY1187" fmla="*/ 524469 h 1864576"/>
              <a:gd name="connsiteX1188" fmla="*/ 1470478 w 1656655"/>
              <a:gd name="connsiteY1188" fmla="*/ 525444 h 1864576"/>
              <a:gd name="connsiteX1189" fmla="*/ 1475910 w 1656655"/>
              <a:gd name="connsiteY1189" fmla="*/ 534993 h 1864576"/>
              <a:gd name="connsiteX1190" fmla="*/ 1435548 w 1656655"/>
              <a:gd name="connsiteY1190" fmla="*/ 652903 h 1864576"/>
              <a:gd name="connsiteX1191" fmla="*/ 382181 w 1656655"/>
              <a:gd name="connsiteY1191" fmla="*/ 1053028 h 1864576"/>
              <a:gd name="connsiteX1192" fmla="*/ 407021 w 1656655"/>
              <a:gd name="connsiteY1192" fmla="*/ 1055169 h 1864576"/>
              <a:gd name="connsiteX1193" fmla="*/ 497841 w 1656655"/>
              <a:gd name="connsiteY1193" fmla="*/ 929851 h 1864576"/>
              <a:gd name="connsiteX1194" fmla="*/ 471255 w 1656655"/>
              <a:gd name="connsiteY1194" fmla="*/ 923613 h 1864576"/>
              <a:gd name="connsiteX1195" fmla="*/ 392854 w 1656655"/>
              <a:gd name="connsiteY1195" fmla="*/ 1049711 h 1864576"/>
              <a:gd name="connsiteX1196" fmla="*/ 467374 w 1656655"/>
              <a:gd name="connsiteY1196" fmla="*/ 908606 h 1864576"/>
              <a:gd name="connsiteX1197" fmla="*/ 467374 w 1656655"/>
              <a:gd name="connsiteY1197" fmla="*/ 901399 h 1864576"/>
              <a:gd name="connsiteX1198" fmla="*/ 442922 w 1656655"/>
              <a:gd name="connsiteY1198" fmla="*/ 928685 h 1864576"/>
              <a:gd name="connsiteX1199" fmla="*/ 401975 w 1656655"/>
              <a:gd name="connsiteY1199" fmla="*/ 968635 h 1864576"/>
              <a:gd name="connsiteX1200" fmla="*/ 382181 w 1656655"/>
              <a:gd name="connsiteY1200" fmla="*/ 1053028 h 1864576"/>
              <a:gd name="connsiteX1201" fmla="*/ 436518 w 1656655"/>
              <a:gd name="connsiteY1201" fmla="*/ 1040162 h 1864576"/>
              <a:gd name="connsiteX1202" fmla="*/ 412648 w 1656655"/>
              <a:gd name="connsiteY1202" fmla="*/ 1061210 h 1864576"/>
              <a:gd name="connsiteX1203" fmla="*/ 358117 w 1656655"/>
              <a:gd name="connsiteY1203" fmla="*/ 1167823 h 1864576"/>
              <a:gd name="connsiteX1204" fmla="*/ 395765 w 1656655"/>
              <a:gd name="connsiteY1204" fmla="*/ 1068618 h 1864576"/>
              <a:gd name="connsiteX1205" fmla="*/ 372866 w 1656655"/>
              <a:gd name="connsiteY1205" fmla="*/ 1052249 h 1864576"/>
              <a:gd name="connsiteX1206" fmla="*/ 370731 w 1656655"/>
              <a:gd name="connsiteY1206" fmla="*/ 1040162 h 1864576"/>
              <a:gd name="connsiteX1207" fmla="*/ 346862 w 1656655"/>
              <a:gd name="connsiteY1207" fmla="*/ 1166652 h 1864576"/>
              <a:gd name="connsiteX1208" fmla="*/ 365491 w 1656655"/>
              <a:gd name="connsiteY1208" fmla="*/ 1181463 h 1864576"/>
              <a:gd name="connsiteX1209" fmla="*/ 400811 w 1656655"/>
              <a:gd name="connsiteY1209" fmla="*/ 1157103 h 1864576"/>
              <a:gd name="connsiteX1210" fmla="*/ 404692 w 1656655"/>
              <a:gd name="connsiteY1210" fmla="*/ 1134105 h 1864576"/>
              <a:gd name="connsiteX1211" fmla="*/ 436518 w 1656655"/>
              <a:gd name="connsiteY1211" fmla="*/ 1040162 h 1864576"/>
              <a:gd name="connsiteX1212" fmla="*/ 422740 w 1656655"/>
              <a:gd name="connsiteY1212" fmla="*/ 1094345 h 1864576"/>
              <a:gd name="connsiteX1213" fmla="*/ 414007 w 1656655"/>
              <a:gd name="connsiteY1213" fmla="*/ 1197641 h 1864576"/>
              <a:gd name="connsiteX1214" fmla="*/ 424875 w 1656655"/>
              <a:gd name="connsiteY1214" fmla="*/ 1200370 h 1864576"/>
              <a:gd name="connsiteX1215" fmla="*/ 470091 w 1656655"/>
              <a:gd name="connsiteY1215" fmla="*/ 1159244 h 1864576"/>
              <a:gd name="connsiteX1216" fmla="*/ 486586 w 1656655"/>
              <a:gd name="connsiteY1216" fmla="*/ 1077192 h 1864576"/>
              <a:gd name="connsiteX1217" fmla="*/ 468732 w 1656655"/>
              <a:gd name="connsiteY1217" fmla="*/ 1087912 h 1864576"/>
              <a:gd name="connsiteX1218" fmla="*/ 462134 w 1656655"/>
              <a:gd name="connsiteY1218" fmla="*/ 1085183 h 1864576"/>
              <a:gd name="connsiteX1219" fmla="*/ 420605 w 1656655"/>
              <a:gd name="connsiteY1219" fmla="*/ 1192379 h 1864576"/>
              <a:gd name="connsiteX1220" fmla="*/ 456312 w 1656655"/>
              <a:gd name="connsiteY1220" fmla="*/ 1075438 h 1864576"/>
              <a:gd name="connsiteX1221" fmla="*/ 455730 w 1656655"/>
              <a:gd name="connsiteY1221" fmla="*/ 1023793 h 1864576"/>
              <a:gd name="connsiteX1222" fmla="*/ 422740 w 1656655"/>
              <a:gd name="connsiteY1222" fmla="*/ 1094345 h 1864576"/>
              <a:gd name="connsiteX1223" fmla="*/ 484257 w 1656655"/>
              <a:gd name="connsiteY1223" fmla="*/ 1115001 h 1864576"/>
              <a:gd name="connsiteX1224" fmla="*/ 480182 w 1656655"/>
              <a:gd name="connsiteY1224" fmla="*/ 1204461 h 1864576"/>
              <a:gd name="connsiteX1225" fmla="*/ 500558 w 1656655"/>
              <a:gd name="connsiteY1225" fmla="*/ 1212452 h 1864576"/>
              <a:gd name="connsiteX1226" fmla="*/ 535682 w 1656655"/>
              <a:gd name="connsiteY1226" fmla="*/ 1182242 h 1864576"/>
              <a:gd name="connsiteX1227" fmla="*/ 519578 w 1656655"/>
              <a:gd name="connsiteY1227" fmla="*/ 1128451 h 1864576"/>
              <a:gd name="connsiteX1228" fmla="*/ 486780 w 1656655"/>
              <a:gd name="connsiteY1228" fmla="*/ 1206411 h 1864576"/>
              <a:gd name="connsiteX1229" fmla="*/ 516084 w 1656655"/>
              <a:gd name="connsiteY1229" fmla="*/ 1108769 h 1864576"/>
              <a:gd name="connsiteX1230" fmla="*/ 513172 w 1656655"/>
              <a:gd name="connsiteY1230" fmla="*/ 1052636 h 1864576"/>
              <a:gd name="connsiteX1231" fmla="*/ 484257 w 1656655"/>
              <a:gd name="connsiteY1231" fmla="*/ 1115001 h 1864576"/>
              <a:gd name="connsiteX1232" fmla="*/ 373060 w 1656655"/>
              <a:gd name="connsiteY1232" fmla="*/ 992221 h 1864576"/>
              <a:gd name="connsiteX1233" fmla="*/ 317364 w 1656655"/>
              <a:gd name="connsiteY1233" fmla="*/ 1013465 h 1864576"/>
              <a:gd name="connsiteX1234" fmla="*/ 285344 w 1656655"/>
              <a:gd name="connsiteY1234" fmla="*/ 1152032 h 1864576"/>
              <a:gd name="connsiteX1235" fmla="*/ 290390 w 1656655"/>
              <a:gd name="connsiteY1235" fmla="*/ 1161777 h 1864576"/>
              <a:gd name="connsiteX1236" fmla="*/ 339099 w 1656655"/>
              <a:gd name="connsiteY1236" fmla="*/ 1128255 h 1864576"/>
              <a:gd name="connsiteX1237" fmla="*/ 366656 w 1656655"/>
              <a:gd name="connsiteY1237" fmla="*/ 1024376 h 1864576"/>
              <a:gd name="connsiteX1238" fmla="*/ 299899 w 1656655"/>
              <a:gd name="connsiteY1238" fmla="*/ 1138588 h 1864576"/>
              <a:gd name="connsiteX1239" fmla="*/ 322216 w 1656655"/>
              <a:gd name="connsiteY1239" fmla="*/ 1078946 h 1864576"/>
              <a:gd name="connsiteX1240" fmla="*/ 373060 w 1656655"/>
              <a:gd name="connsiteY1240" fmla="*/ 992221 h 1864576"/>
              <a:gd name="connsiteX1241" fmla="*/ 314453 w 1656655"/>
              <a:gd name="connsiteY1241" fmla="*/ 939988 h 1864576"/>
              <a:gd name="connsiteX1242" fmla="*/ 289226 w 1656655"/>
              <a:gd name="connsiteY1242" fmla="*/ 948954 h 1864576"/>
              <a:gd name="connsiteX1243" fmla="*/ 227320 w 1656655"/>
              <a:gd name="connsiteY1243" fmla="*/ 1057702 h 1864576"/>
              <a:gd name="connsiteX1244" fmla="*/ 222662 w 1656655"/>
              <a:gd name="connsiteY1244" fmla="*/ 1117343 h 1864576"/>
              <a:gd name="connsiteX1245" fmla="*/ 235859 w 1656655"/>
              <a:gd name="connsiteY1245" fmla="*/ 1125917 h 1864576"/>
              <a:gd name="connsiteX1246" fmla="*/ 285732 w 1656655"/>
              <a:gd name="connsiteY1246" fmla="*/ 1086550 h 1864576"/>
              <a:gd name="connsiteX1247" fmla="*/ 287673 w 1656655"/>
              <a:gd name="connsiteY1247" fmla="*/ 1082263 h 1864576"/>
              <a:gd name="connsiteX1248" fmla="*/ 309020 w 1656655"/>
              <a:gd name="connsiteY1248" fmla="*/ 1013465 h 1864576"/>
              <a:gd name="connsiteX1249" fmla="*/ 298540 w 1656655"/>
              <a:gd name="connsiteY1249" fmla="*/ 1003911 h 1864576"/>
              <a:gd name="connsiteX1250" fmla="*/ 294077 w 1656655"/>
              <a:gd name="connsiteY1250" fmla="*/ 1010540 h 1864576"/>
              <a:gd name="connsiteX1251" fmla="*/ 240710 w 1656655"/>
              <a:gd name="connsiteY1251" fmla="*/ 1097074 h 1864576"/>
              <a:gd name="connsiteX1252" fmla="*/ 233335 w 1656655"/>
              <a:gd name="connsiteY1252" fmla="*/ 1111689 h 1864576"/>
              <a:gd name="connsiteX1253" fmla="*/ 255847 w 1656655"/>
              <a:gd name="connsiteY1253" fmla="*/ 1056340 h 1864576"/>
              <a:gd name="connsiteX1254" fmla="*/ 290584 w 1656655"/>
              <a:gd name="connsiteY1254" fmla="*/ 997483 h 1864576"/>
              <a:gd name="connsiteX1255" fmla="*/ 301257 w 1656655"/>
              <a:gd name="connsiteY1255" fmla="*/ 973118 h 1864576"/>
              <a:gd name="connsiteX1256" fmla="*/ 314453 w 1656655"/>
              <a:gd name="connsiteY1256" fmla="*/ 939988 h 1864576"/>
              <a:gd name="connsiteX1257" fmla="*/ 589438 w 1656655"/>
              <a:gd name="connsiteY1257" fmla="*/ 857348 h 1864576"/>
              <a:gd name="connsiteX1258" fmla="*/ 565181 w 1656655"/>
              <a:gd name="connsiteY1258" fmla="*/ 855011 h 1864576"/>
              <a:gd name="connsiteX1259" fmla="*/ 546164 w 1656655"/>
              <a:gd name="connsiteY1259" fmla="*/ 897499 h 1864576"/>
              <a:gd name="connsiteX1260" fmla="*/ 542284 w 1656655"/>
              <a:gd name="connsiteY1260" fmla="*/ 930630 h 1864576"/>
              <a:gd name="connsiteX1261" fmla="*/ 589438 w 1656655"/>
              <a:gd name="connsiteY1261" fmla="*/ 857348 h 1864576"/>
              <a:gd name="connsiteX1262" fmla="*/ 419246 w 1656655"/>
              <a:gd name="connsiteY1262" fmla="*/ 920498 h 1864576"/>
              <a:gd name="connsiteX1263" fmla="*/ 452819 w 1656655"/>
              <a:gd name="connsiteY1263" fmla="*/ 901399 h 1864576"/>
              <a:gd name="connsiteX1264" fmla="*/ 468538 w 1656655"/>
              <a:gd name="connsiteY1264" fmla="*/ 884050 h 1864576"/>
              <a:gd name="connsiteX1265" fmla="*/ 489691 w 1656655"/>
              <a:gd name="connsiteY1265" fmla="*/ 857348 h 1864576"/>
              <a:gd name="connsiteX1266" fmla="*/ 511038 w 1656655"/>
              <a:gd name="connsiteY1266" fmla="*/ 840200 h 1864576"/>
              <a:gd name="connsiteX1267" fmla="*/ 498618 w 1656655"/>
              <a:gd name="connsiteY1267" fmla="*/ 852282 h 1864576"/>
              <a:gd name="connsiteX1268" fmla="*/ 479599 w 1656655"/>
              <a:gd name="connsiteY1268" fmla="*/ 881909 h 1864576"/>
              <a:gd name="connsiteX1269" fmla="*/ 477853 w 1656655"/>
              <a:gd name="connsiteY1269" fmla="*/ 916989 h 1864576"/>
              <a:gd name="connsiteX1270" fmla="*/ 489885 w 1656655"/>
              <a:gd name="connsiteY1270" fmla="*/ 922448 h 1864576"/>
              <a:gd name="connsiteX1271" fmla="*/ 528117 w 1656655"/>
              <a:gd name="connsiteY1271" fmla="*/ 906073 h 1864576"/>
              <a:gd name="connsiteX1272" fmla="*/ 557420 w 1656655"/>
              <a:gd name="connsiteY1272" fmla="*/ 852674 h 1864576"/>
              <a:gd name="connsiteX1273" fmla="*/ 509678 w 1656655"/>
              <a:gd name="connsiteY1273" fmla="*/ 834350 h 1864576"/>
              <a:gd name="connsiteX1274" fmla="*/ 478241 w 1656655"/>
              <a:gd name="connsiteY1274" fmla="*/ 799662 h 1864576"/>
              <a:gd name="connsiteX1275" fmla="*/ 428561 w 1656655"/>
              <a:gd name="connsiteY1275" fmla="*/ 787188 h 1864576"/>
              <a:gd name="connsiteX1276" fmla="*/ 372089 w 1656655"/>
              <a:gd name="connsiteY1276" fmla="*/ 828309 h 1864576"/>
              <a:gd name="connsiteX1277" fmla="*/ 359475 w 1656655"/>
              <a:gd name="connsiteY1277" fmla="*/ 868460 h 1864576"/>
              <a:gd name="connsiteX1278" fmla="*/ 417306 w 1656655"/>
              <a:gd name="connsiteY1278" fmla="*/ 858715 h 1864576"/>
              <a:gd name="connsiteX1279" fmla="*/ 432054 w 1656655"/>
              <a:gd name="connsiteY1279" fmla="*/ 840396 h 1864576"/>
              <a:gd name="connsiteX1280" fmla="*/ 471643 w 1656655"/>
              <a:gd name="connsiteY1280" fmla="*/ 802974 h 1864576"/>
              <a:gd name="connsiteX1281" fmla="*/ 429337 w 1656655"/>
              <a:gd name="connsiteY1281" fmla="*/ 853257 h 1864576"/>
              <a:gd name="connsiteX1282" fmla="*/ 419246 w 1656655"/>
              <a:gd name="connsiteY1282" fmla="*/ 920498 h 1864576"/>
              <a:gd name="connsiteX1283" fmla="*/ 528117 w 1656655"/>
              <a:gd name="connsiteY1283" fmla="*/ 967273 h 1864576"/>
              <a:gd name="connsiteX1284" fmla="*/ 475136 w 1656655"/>
              <a:gd name="connsiteY1284" fmla="*/ 1060823 h 1864576"/>
              <a:gd name="connsiteX1285" fmla="*/ 532384 w 1656655"/>
              <a:gd name="connsiteY1285" fmla="*/ 932776 h 1864576"/>
              <a:gd name="connsiteX1286" fmla="*/ 531606 w 1656655"/>
              <a:gd name="connsiteY1286" fmla="*/ 915235 h 1864576"/>
              <a:gd name="connsiteX1287" fmla="*/ 512394 w 1656655"/>
              <a:gd name="connsiteY1287" fmla="*/ 925956 h 1864576"/>
              <a:gd name="connsiteX1288" fmla="*/ 469508 w 1656655"/>
              <a:gd name="connsiteY1288" fmla="*/ 1011123 h 1864576"/>
              <a:gd name="connsiteX1289" fmla="*/ 465434 w 1656655"/>
              <a:gd name="connsiteY1289" fmla="*/ 1073297 h 1864576"/>
              <a:gd name="connsiteX1290" fmla="*/ 478823 w 1656655"/>
              <a:gd name="connsiteY1290" fmla="*/ 1073488 h 1864576"/>
              <a:gd name="connsiteX1291" fmla="*/ 514141 w 1656655"/>
              <a:gd name="connsiteY1291" fmla="*/ 1039775 h 1864576"/>
              <a:gd name="connsiteX1292" fmla="*/ 528117 w 1656655"/>
              <a:gd name="connsiteY1292" fmla="*/ 967273 h 1864576"/>
              <a:gd name="connsiteX1293" fmla="*/ 407603 w 1656655"/>
              <a:gd name="connsiteY1293" fmla="*/ 886583 h 1864576"/>
              <a:gd name="connsiteX1294" fmla="*/ 328620 w 1656655"/>
              <a:gd name="connsiteY1294" fmla="*/ 934138 h 1864576"/>
              <a:gd name="connsiteX1295" fmla="*/ 303392 w 1656655"/>
              <a:gd name="connsiteY1295" fmla="*/ 992025 h 1864576"/>
              <a:gd name="connsiteX1296" fmla="*/ 315618 w 1656655"/>
              <a:gd name="connsiteY1296" fmla="*/ 1006253 h 1864576"/>
              <a:gd name="connsiteX1297" fmla="*/ 431666 w 1656655"/>
              <a:gd name="connsiteY1297" fmla="*/ 926539 h 1864576"/>
              <a:gd name="connsiteX1298" fmla="*/ 410126 w 1656655"/>
              <a:gd name="connsiteY1298" fmla="*/ 916793 h 1864576"/>
              <a:gd name="connsiteX1299" fmla="*/ 408185 w 1656655"/>
              <a:gd name="connsiteY1299" fmla="*/ 906073 h 1864576"/>
              <a:gd name="connsiteX1300" fmla="*/ 320275 w 1656655"/>
              <a:gd name="connsiteY1300" fmla="*/ 986371 h 1864576"/>
              <a:gd name="connsiteX1301" fmla="*/ 408185 w 1656655"/>
              <a:gd name="connsiteY1301" fmla="*/ 890287 h 1864576"/>
              <a:gd name="connsiteX1302" fmla="*/ 407603 w 1656655"/>
              <a:gd name="connsiteY1302" fmla="*/ 886583 h 1864576"/>
              <a:gd name="connsiteX1303" fmla="*/ 413036 w 1656655"/>
              <a:gd name="connsiteY1303" fmla="*/ 870018 h 1864576"/>
              <a:gd name="connsiteX1304" fmla="*/ 402363 w 1656655"/>
              <a:gd name="connsiteY1304" fmla="*/ 872747 h 1864576"/>
              <a:gd name="connsiteX1305" fmla="*/ 378494 w 1656655"/>
              <a:gd name="connsiteY1305" fmla="*/ 876451 h 1864576"/>
              <a:gd name="connsiteX1306" fmla="*/ 361416 w 1656655"/>
              <a:gd name="connsiteY1306" fmla="*/ 879959 h 1864576"/>
              <a:gd name="connsiteX1307" fmla="*/ 252936 w 1656655"/>
              <a:gd name="connsiteY1307" fmla="*/ 932384 h 1864576"/>
              <a:gd name="connsiteX1308" fmla="*/ 345503 w 1656655"/>
              <a:gd name="connsiteY1308" fmla="*/ 875672 h 1864576"/>
              <a:gd name="connsiteX1309" fmla="*/ 304168 w 1656655"/>
              <a:gd name="connsiteY1309" fmla="*/ 873722 h 1864576"/>
              <a:gd name="connsiteX1310" fmla="*/ 300093 w 1656655"/>
              <a:gd name="connsiteY1310" fmla="*/ 874305 h 1864576"/>
              <a:gd name="connsiteX1311" fmla="*/ 259146 w 1656655"/>
              <a:gd name="connsiteY1311" fmla="*/ 903153 h 1864576"/>
              <a:gd name="connsiteX1312" fmla="*/ 246532 w 1656655"/>
              <a:gd name="connsiteY1312" fmla="*/ 934334 h 1864576"/>
              <a:gd name="connsiteX1313" fmla="*/ 271760 w 1656655"/>
              <a:gd name="connsiteY1313" fmla="*/ 941742 h 1864576"/>
              <a:gd name="connsiteX1314" fmla="*/ 413036 w 1656655"/>
              <a:gd name="connsiteY1314" fmla="*/ 870018 h 1864576"/>
              <a:gd name="connsiteX1315" fmla="*/ 366074 w 1656655"/>
              <a:gd name="connsiteY1315" fmla="*/ 823439 h 1864576"/>
              <a:gd name="connsiteX1316" fmla="*/ 288837 w 1656655"/>
              <a:gd name="connsiteY1316" fmla="*/ 800049 h 1864576"/>
              <a:gd name="connsiteX1317" fmla="*/ 225573 w 1656655"/>
              <a:gd name="connsiteY1317" fmla="*/ 813111 h 1864576"/>
              <a:gd name="connsiteX1318" fmla="*/ 222274 w 1656655"/>
              <a:gd name="connsiteY1318" fmla="*/ 839421 h 1864576"/>
              <a:gd name="connsiteX1319" fmla="*/ 349579 w 1656655"/>
              <a:gd name="connsiteY1319" fmla="*/ 867485 h 1864576"/>
              <a:gd name="connsiteX1320" fmla="*/ 355012 w 1656655"/>
              <a:gd name="connsiteY1320" fmla="*/ 844683 h 1864576"/>
              <a:gd name="connsiteX1321" fmla="*/ 227126 w 1656655"/>
              <a:gd name="connsiteY1321" fmla="*/ 832792 h 1864576"/>
              <a:gd name="connsiteX1322" fmla="*/ 359670 w 1656655"/>
              <a:gd name="connsiteY1322" fmla="*/ 834350 h 1864576"/>
              <a:gd name="connsiteX1323" fmla="*/ 366074 w 1656655"/>
              <a:gd name="connsiteY1323" fmla="*/ 823439 h 1864576"/>
              <a:gd name="connsiteX1324" fmla="*/ 61591 w 1656655"/>
              <a:gd name="connsiteY1324" fmla="*/ 740021 h 1864576"/>
              <a:gd name="connsiteX1325" fmla="*/ 205973 w 1656655"/>
              <a:gd name="connsiteY1325" fmla="*/ 830651 h 1864576"/>
              <a:gd name="connsiteX1326" fmla="*/ 209854 w 1656655"/>
              <a:gd name="connsiteY1326" fmla="*/ 815644 h 1864576"/>
              <a:gd name="connsiteX1327" fmla="*/ 121944 w 1656655"/>
              <a:gd name="connsiteY1327" fmla="*/ 736905 h 1864576"/>
              <a:gd name="connsiteX1328" fmla="*/ 83714 w 1656655"/>
              <a:gd name="connsiteY1328" fmla="*/ 709815 h 1864576"/>
              <a:gd name="connsiteX1329" fmla="*/ 13658 w 1656655"/>
              <a:gd name="connsiteY1329" fmla="*/ 684475 h 1864576"/>
              <a:gd name="connsiteX1330" fmla="*/ 12688 w 1656655"/>
              <a:gd name="connsiteY1330" fmla="*/ 692466 h 1864576"/>
              <a:gd name="connsiteX1331" fmla="*/ 147367 w 1656655"/>
              <a:gd name="connsiteY1331" fmla="*/ 847603 h 1864576"/>
              <a:gd name="connsiteX1332" fmla="*/ 242457 w 1656655"/>
              <a:gd name="connsiteY1332" fmla="*/ 882688 h 1864576"/>
              <a:gd name="connsiteX1333" fmla="*/ 266326 w 1656655"/>
              <a:gd name="connsiteY1333" fmla="*/ 885804 h 1864576"/>
              <a:gd name="connsiteX1334" fmla="*/ 280881 w 1656655"/>
              <a:gd name="connsiteY1334" fmla="*/ 875280 h 1864576"/>
              <a:gd name="connsiteX1335" fmla="*/ 285926 w 1656655"/>
              <a:gd name="connsiteY1335" fmla="*/ 871772 h 1864576"/>
              <a:gd name="connsiteX1336" fmla="*/ 61591 w 1656655"/>
              <a:gd name="connsiteY1336" fmla="*/ 740021 h 1864576"/>
              <a:gd name="connsiteX1337" fmla="*/ 74205 w 1656655"/>
              <a:gd name="connsiteY1337" fmla="*/ 849553 h 1864576"/>
              <a:gd name="connsiteX1338" fmla="*/ 249443 w 1656655"/>
              <a:gd name="connsiteY1338" fmla="*/ 901982 h 1864576"/>
              <a:gd name="connsiteX1339" fmla="*/ 256817 w 1656655"/>
              <a:gd name="connsiteY1339" fmla="*/ 893599 h 1864576"/>
              <a:gd name="connsiteX1340" fmla="*/ 127378 w 1656655"/>
              <a:gd name="connsiteY1340" fmla="*/ 845658 h 1864576"/>
              <a:gd name="connsiteX1341" fmla="*/ 79445 w 1656655"/>
              <a:gd name="connsiteY1341" fmla="*/ 810186 h 1864576"/>
              <a:gd name="connsiteX1342" fmla="*/ 23555 w 1656655"/>
              <a:gd name="connsiteY1342" fmla="*/ 810573 h 1864576"/>
              <a:gd name="connsiteX1343" fmla="*/ 22197 w 1656655"/>
              <a:gd name="connsiteY1343" fmla="*/ 824414 h 1864576"/>
              <a:gd name="connsiteX1344" fmla="*/ 238769 w 1656655"/>
              <a:gd name="connsiteY1344" fmla="*/ 939400 h 1864576"/>
              <a:gd name="connsiteX1345" fmla="*/ 243427 w 1656655"/>
              <a:gd name="connsiteY1345" fmla="*/ 910948 h 1864576"/>
              <a:gd name="connsiteX1346" fmla="*/ 74205 w 1656655"/>
              <a:gd name="connsiteY1346" fmla="*/ 849553 h 1864576"/>
              <a:gd name="connsiteX1347" fmla="*/ 220916 w 1656655"/>
              <a:gd name="connsiteY1347" fmla="*/ 1003132 h 1864576"/>
              <a:gd name="connsiteX1348" fmla="*/ 244979 w 1656655"/>
              <a:gd name="connsiteY1348" fmla="*/ 998066 h 1864576"/>
              <a:gd name="connsiteX1349" fmla="*/ 256235 w 1656655"/>
              <a:gd name="connsiteY1349" fmla="*/ 978772 h 1864576"/>
              <a:gd name="connsiteX1350" fmla="*/ 172983 w 1656655"/>
              <a:gd name="connsiteY1350" fmla="*/ 967660 h 1864576"/>
              <a:gd name="connsiteX1351" fmla="*/ 111853 w 1656655"/>
              <a:gd name="connsiteY1351" fmla="*/ 953628 h 1864576"/>
              <a:gd name="connsiteX1352" fmla="*/ 262445 w 1656655"/>
              <a:gd name="connsiteY1352" fmla="*/ 970198 h 1864576"/>
              <a:gd name="connsiteX1353" fmla="*/ 276611 w 1656655"/>
              <a:gd name="connsiteY1353" fmla="*/ 950512 h 1864576"/>
              <a:gd name="connsiteX1354" fmla="*/ 244785 w 1656655"/>
              <a:gd name="connsiteY1354" fmla="*/ 948758 h 1864576"/>
              <a:gd name="connsiteX1355" fmla="*/ 162503 w 1656655"/>
              <a:gd name="connsiteY1355" fmla="*/ 933555 h 1864576"/>
              <a:gd name="connsiteX1356" fmla="*/ 59068 w 1656655"/>
              <a:gd name="connsiteY1356" fmla="*/ 920884 h 1864576"/>
              <a:gd name="connsiteX1357" fmla="*/ 58486 w 1656655"/>
              <a:gd name="connsiteY1357" fmla="*/ 934530 h 1864576"/>
              <a:gd name="connsiteX1358" fmla="*/ 220916 w 1656655"/>
              <a:gd name="connsiteY1358" fmla="*/ 1003132 h 1864576"/>
              <a:gd name="connsiteX1359" fmla="*/ 144843 w 1656655"/>
              <a:gd name="connsiteY1359" fmla="*/ 591900 h 1864576"/>
              <a:gd name="connsiteX1360" fmla="*/ 141933 w 1656655"/>
              <a:gd name="connsiteY1360" fmla="*/ 634971 h 1864576"/>
              <a:gd name="connsiteX1361" fmla="*/ 205973 w 1656655"/>
              <a:gd name="connsiteY1361" fmla="*/ 724235 h 1864576"/>
              <a:gd name="connsiteX1362" fmla="*/ 204421 w 1656655"/>
              <a:gd name="connsiteY1362" fmla="*/ 719561 h 1864576"/>
              <a:gd name="connsiteX1363" fmla="*/ 227126 w 1656655"/>
              <a:gd name="connsiteY1363" fmla="*/ 708448 h 1864576"/>
              <a:gd name="connsiteX1364" fmla="*/ 139992 w 1656655"/>
              <a:gd name="connsiteY1364" fmla="*/ 501274 h 1864576"/>
              <a:gd name="connsiteX1365" fmla="*/ 239157 w 1656655"/>
              <a:gd name="connsiteY1365" fmla="*/ 708061 h 1864576"/>
              <a:gd name="connsiteX1366" fmla="*/ 255653 w 1656655"/>
              <a:gd name="connsiteY1366" fmla="*/ 709227 h 1864576"/>
              <a:gd name="connsiteX1367" fmla="*/ 251383 w 1656655"/>
              <a:gd name="connsiteY1367" fmla="*/ 706111 h 1864576"/>
              <a:gd name="connsiteX1368" fmla="*/ 180357 w 1656655"/>
              <a:gd name="connsiteY1368" fmla="*/ 577868 h 1864576"/>
              <a:gd name="connsiteX1369" fmla="*/ 179969 w 1656655"/>
              <a:gd name="connsiteY1369" fmla="*/ 520182 h 1864576"/>
              <a:gd name="connsiteX1370" fmla="*/ 156293 w 1656655"/>
              <a:gd name="connsiteY1370" fmla="*/ 441246 h 1864576"/>
              <a:gd name="connsiteX1371" fmla="*/ 102732 w 1656655"/>
              <a:gd name="connsiteY1371" fmla="*/ 373227 h 1864576"/>
              <a:gd name="connsiteX1372" fmla="*/ 94970 w 1656655"/>
              <a:gd name="connsiteY1372" fmla="*/ 368744 h 1864576"/>
              <a:gd name="connsiteX1373" fmla="*/ 100598 w 1656655"/>
              <a:gd name="connsiteY1373" fmla="*/ 484123 h 1864576"/>
              <a:gd name="connsiteX1374" fmla="*/ 144843 w 1656655"/>
              <a:gd name="connsiteY1374" fmla="*/ 591900 h 1864576"/>
              <a:gd name="connsiteX1375" fmla="*/ 228678 w 1656655"/>
              <a:gd name="connsiteY1375" fmla="*/ 733593 h 1864576"/>
              <a:gd name="connsiteX1376" fmla="*/ 313483 w 1656655"/>
              <a:gd name="connsiteY1376" fmla="*/ 780172 h 1864576"/>
              <a:gd name="connsiteX1377" fmla="*/ 337741 w 1656655"/>
              <a:gd name="connsiteY1377" fmla="*/ 764386 h 1864576"/>
              <a:gd name="connsiteX1378" fmla="*/ 299899 w 1656655"/>
              <a:gd name="connsiteY1378" fmla="*/ 742363 h 1864576"/>
              <a:gd name="connsiteX1379" fmla="*/ 269431 w 1656655"/>
              <a:gd name="connsiteY1379" fmla="*/ 722677 h 1864576"/>
              <a:gd name="connsiteX1380" fmla="*/ 213735 w 1656655"/>
              <a:gd name="connsiteY1380" fmla="*/ 720923 h 1864576"/>
              <a:gd name="connsiteX1381" fmla="*/ 267102 w 1656655"/>
              <a:gd name="connsiteY1381" fmla="*/ 781343 h 1864576"/>
              <a:gd name="connsiteX1382" fmla="*/ 322022 w 1656655"/>
              <a:gd name="connsiteY1382" fmla="*/ 803753 h 1864576"/>
              <a:gd name="connsiteX1383" fmla="*/ 307273 w 1656655"/>
              <a:gd name="connsiteY1383" fmla="*/ 787771 h 1864576"/>
              <a:gd name="connsiteX1384" fmla="*/ 228678 w 1656655"/>
              <a:gd name="connsiteY1384" fmla="*/ 733593 h 1864576"/>
              <a:gd name="connsiteX1385" fmla="*/ 238187 w 1656655"/>
              <a:gd name="connsiteY1385" fmla="*/ 647058 h 1864576"/>
              <a:gd name="connsiteX1386" fmla="*/ 303974 w 1656655"/>
              <a:gd name="connsiteY1386" fmla="*/ 700849 h 1864576"/>
              <a:gd name="connsiteX1387" fmla="*/ 354818 w 1656655"/>
              <a:gd name="connsiteY1387" fmla="*/ 699678 h 1864576"/>
              <a:gd name="connsiteX1388" fmla="*/ 307079 w 1656655"/>
              <a:gd name="connsiteY1388" fmla="*/ 663623 h 1864576"/>
              <a:gd name="connsiteX1389" fmla="*/ 277970 w 1656655"/>
              <a:gd name="connsiteY1389" fmla="*/ 633026 h 1864576"/>
              <a:gd name="connsiteX1390" fmla="*/ 224021 w 1656655"/>
              <a:gd name="connsiteY1390" fmla="*/ 627176 h 1864576"/>
              <a:gd name="connsiteX1391" fmla="*/ 245755 w 1656655"/>
              <a:gd name="connsiteY1391" fmla="*/ 684284 h 1864576"/>
              <a:gd name="connsiteX1392" fmla="*/ 318141 w 1656655"/>
              <a:gd name="connsiteY1392" fmla="*/ 744700 h 1864576"/>
              <a:gd name="connsiteX1393" fmla="*/ 304362 w 1656655"/>
              <a:gd name="connsiteY1393" fmla="*/ 713514 h 1864576"/>
              <a:gd name="connsiteX1394" fmla="*/ 293107 w 1656655"/>
              <a:gd name="connsiteY1394" fmla="*/ 703769 h 1864576"/>
              <a:gd name="connsiteX1395" fmla="*/ 287091 w 1656655"/>
              <a:gd name="connsiteY1395" fmla="*/ 698703 h 1864576"/>
              <a:gd name="connsiteX1396" fmla="*/ 238187 w 1656655"/>
              <a:gd name="connsiteY1396" fmla="*/ 647058 h 1864576"/>
              <a:gd name="connsiteX1397" fmla="*/ 338711 w 1656655"/>
              <a:gd name="connsiteY1397" fmla="*/ 678238 h 1864576"/>
              <a:gd name="connsiteX1398" fmla="*/ 323963 w 1656655"/>
              <a:gd name="connsiteY1398" fmla="*/ 643354 h 1864576"/>
              <a:gd name="connsiteX1399" fmla="*/ 263997 w 1656655"/>
              <a:gd name="connsiteY1399" fmla="*/ 539863 h 1864576"/>
              <a:gd name="connsiteX1400" fmla="*/ 322604 w 1656655"/>
              <a:gd name="connsiteY1400" fmla="*/ 625422 h 1864576"/>
              <a:gd name="connsiteX1401" fmla="*/ 326291 w 1656655"/>
              <a:gd name="connsiteY1401" fmla="*/ 606907 h 1864576"/>
              <a:gd name="connsiteX1402" fmla="*/ 353654 w 1656655"/>
              <a:gd name="connsiteY1402" fmla="*/ 623472 h 1864576"/>
              <a:gd name="connsiteX1403" fmla="*/ 312125 w 1656655"/>
              <a:gd name="connsiteY1403" fmla="*/ 570269 h 1864576"/>
              <a:gd name="connsiteX1404" fmla="*/ 290196 w 1656655"/>
              <a:gd name="connsiteY1404" fmla="*/ 538109 h 1864576"/>
              <a:gd name="connsiteX1405" fmla="*/ 263415 w 1656655"/>
              <a:gd name="connsiteY1405" fmla="*/ 518428 h 1864576"/>
              <a:gd name="connsiteX1406" fmla="*/ 256817 w 1656655"/>
              <a:gd name="connsiteY1406" fmla="*/ 517644 h 1864576"/>
              <a:gd name="connsiteX1407" fmla="*/ 257982 w 1656655"/>
              <a:gd name="connsiteY1407" fmla="*/ 561107 h 1864576"/>
              <a:gd name="connsiteX1408" fmla="*/ 338711 w 1656655"/>
              <a:gd name="connsiteY1408" fmla="*/ 678238 h 1864576"/>
              <a:gd name="connsiteX1409" fmla="*/ 220334 w 1656655"/>
              <a:gd name="connsiteY1409" fmla="*/ 652903 h 1864576"/>
              <a:gd name="connsiteX1410" fmla="*/ 216064 w 1656655"/>
              <a:gd name="connsiteY1410" fmla="*/ 621718 h 1864576"/>
              <a:gd name="connsiteX1411" fmla="*/ 253712 w 1656655"/>
              <a:gd name="connsiteY1411" fmla="*/ 617823 h 1864576"/>
              <a:gd name="connsiteX1412" fmla="*/ 191031 w 1656655"/>
              <a:gd name="connsiteY1412" fmla="*/ 385311 h 1864576"/>
              <a:gd name="connsiteX1413" fmla="*/ 191807 w 1656655"/>
              <a:gd name="connsiteY1413" fmla="*/ 385311 h 1864576"/>
              <a:gd name="connsiteX1414" fmla="*/ 275641 w 1656655"/>
              <a:gd name="connsiteY1414" fmla="*/ 622110 h 1864576"/>
              <a:gd name="connsiteX1415" fmla="*/ 213153 w 1656655"/>
              <a:gd name="connsiteY1415" fmla="*/ 344967 h 1864576"/>
              <a:gd name="connsiteX1416" fmla="*/ 190254 w 1656655"/>
              <a:gd name="connsiteY1416" fmla="*/ 299946 h 1864576"/>
              <a:gd name="connsiteX1417" fmla="*/ 170654 w 1656655"/>
              <a:gd name="connsiteY1417" fmla="*/ 271686 h 1864576"/>
              <a:gd name="connsiteX1418" fmla="*/ 188896 w 1656655"/>
              <a:gd name="connsiteY1418" fmla="*/ 519398 h 1864576"/>
              <a:gd name="connsiteX1419" fmla="*/ 187731 w 1656655"/>
              <a:gd name="connsiteY1419" fmla="*/ 524469 h 1864576"/>
              <a:gd name="connsiteX1420" fmla="*/ 185402 w 1656655"/>
              <a:gd name="connsiteY1420" fmla="*/ 525444 h 1864576"/>
              <a:gd name="connsiteX1421" fmla="*/ 179969 w 1656655"/>
              <a:gd name="connsiteY1421" fmla="*/ 534993 h 1864576"/>
              <a:gd name="connsiteX1422" fmla="*/ 220334 w 1656655"/>
              <a:gd name="connsiteY1422" fmla="*/ 652903 h 1864576"/>
              <a:gd name="connsiteX1423" fmla="*/ 280492 w 1656655"/>
              <a:gd name="connsiteY1423" fmla="*/ 181254 h 1864576"/>
              <a:gd name="connsiteX1424" fmla="*/ 221692 w 1656655"/>
              <a:gd name="connsiteY1424" fmla="*/ 328011 h 1864576"/>
              <a:gd name="connsiteX1425" fmla="*/ 241874 w 1656655"/>
              <a:gd name="connsiteY1425" fmla="*/ 502443 h 1864576"/>
              <a:gd name="connsiteX1426" fmla="*/ 247890 w 1656655"/>
              <a:gd name="connsiteY1426" fmla="*/ 525444 h 1864576"/>
              <a:gd name="connsiteX1427" fmla="*/ 258952 w 1656655"/>
              <a:gd name="connsiteY1427" fmla="*/ 507898 h 1864576"/>
              <a:gd name="connsiteX1428" fmla="*/ 290196 w 1656655"/>
              <a:gd name="connsiteY1428" fmla="*/ 527389 h 1864576"/>
              <a:gd name="connsiteX1429" fmla="*/ 260116 w 1656655"/>
              <a:gd name="connsiteY1429" fmla="*/ 300141 h 1864576"/>
              <a:gd name="connsiteX1430" fmla="*/ 279135 w 1656655"/>
              <a:gd name="connsiteY1430" fmla="*/ 438518 h 1864576"/>
              <a:gd name="connsiteX1431" fmla="*/ 299899 w 1656655"/>
              <a:gd name="connsiteY1431" fmla="*/ 381997 h 1864576"/>
              <a:gd name="connsiteX1432" fmla="*/ 280492 w 1656655"/>
              <a:gd name="connsiteY1432" fmla="*/ 181254 h 1864576"/>
              <a:gd name="connsiteX1433" fmla="*/ 364327 w 1656655"/>
              <a:gd name="connsiteY1433" fmla="*/ 574556 h 1864576"/>
              <a:gd name="connsiteX1434" fmla="*/ 368984 w 1656655"/>
              <a:gd name="connsiteY1434" fmla="*/ 549412 h 1864576"/>
              <a:gd name="connsiteX1435" fmla="*/ 322604 w 1656655"/>
              <a:gd name="connsiteY1435" fmla="*/ 456448 h 1864576"/>
              <a:gd name="connsiteX1436" fmla="*/ 306109 w 1656655"/>
              <a:gd name="connsiteY1436" fmla="*/ 387844 h 1864576"/>
              <a:gd name="connsiteX1437" fmla="*/ 289031 w 1656655"/>
              <a:gd name="connsiteY1437" fmla="*/ 499910 h 1864576"/>
              <a:gd name="connsiteX1438" fmla="*/ 368791 w 1656655"/>
              <a:gd name="connsiteY1438" fmla="*/ 625035 h 1864576"/>
              <a:gd name="connsiteX1439" fmla="*/ 362969 w 1656655"/>
              <a:gd name="connsiteY1439" fmla="*/ 594046 h 1864576"/>
              <a:gd name="connsiteX1440" fmla="*/ 304556 w 1656655"/>
              <a:gd name="connsiteY1440" fmla="*/ 463659 h 1864576"/>
              <a:gd name="connsiteX1441" fmla="*/ 364327 w 1656655"/>
              <a:gd name="connsiteY1441" fmla="*/ 574556 h 1864576"/>
              <a:gd name="connsiteX1442" fmla="*/ 94582 w 1656655"/>
              <a:gd name="connsiteY1442" fmla="*/ 647058 h 1864576"/>
              <a:gd name="connsiteX1443" fmla="*/ 100403 w 1656655"/>
              <a:gd name="connsiteY1443" fmla="*/ 692466 h 1864576"/>
              <a:gd name="connsiteX1444" fmla="*/ 213930 w 1656655"/>
              <a:gd name="connsiteY1444" fmla="*/ 809407 h 1864576"/>
              <a:gd name="connsiteX1445" fmla="*/ 220528 w 1656655"/>
              <a:gd name="connsiteY1445" fmla="*/ 807261 h 1864576"/>
              <a:gd name="connsiteX1446" fmla="*/ 250025 w 1656655"/>
              <a:gd name="connsiteY1446" fmla="*/ 795958 h 1864576"/>
              <a:gd name="connsiteX1447" fmla="*/ 58680 w 1656655"/>
              <a:gd name="connsiteY1447" fmla="*/ 524856 h 1864576"/>
              <a:gd name="connsiteX1448" fmla="*/ 251966 w 1656655"/>
              <a:gd name="connsiteY1448" fmla="*/ 783097 h 1864576"/>
              <a:gd name="connsiteX1449" fmla="*/ 272924 w 1656655"/>
              <a:gd name="connsiteY1449" fmla="*/ 792842 h 1864576"/>
              <a:gd name="connsiteX1450" fmla="*/ 260893 w 1656655"/>
              <a:gd name="connsiteY1450" fmla="*/ 785238 h 1864576"/>
              <a:gd name="connsiteX1451" fmla="*/ 194329 w 1656655"/>
              <a:gd name="connsiteY1451" fmla="*/ 724431 h 1864576"/>
              <a:gd name="connsiteX1452" fmla="*/ 148725 w 1656655"/>
              <a:gd name="connsiteY1452" fmla="*/ 667131 h 1864576"/>
              <a:gd name="connsiteX1453" fmla="*/ 134364 w 1656655"/>
              <a:gd name="connsiteY1453" fmla="*/ 596187 h 1864576"/>
              <a:gd name="connsiteX1454" fmla="*/ 133394 w 1656655"/>
              <a:gd name="connsiteY1454" fmla="*/ 586251 h 1864576"/>
              <a:gd name="connsiteX1455" fmla="*/ 125049 w 1656655"/>
              <a:gd name="connsiteY1455" fmla="*/ 572606 h 1864576"/>
              <a:gd name="connsiteX1456" fmla="*/ 53247 w 1656655"/>
              <a:gd name="connsiteY1456" fmla="*/ 491724 h 1864576"/>
              <a:gd name="connsiteX1457" fmla="*/ 41603 w 1656655"/>
              <a:gd name="connsiteY1457" fmla="*/ 490165 h 1864576"/>
              <a:gd name="connsiteX1458" fmla="*/ 83132 w 1656655"/>
              <a:gd name="connsiteY1458" fmla="*/ 631076 h 1864576"/>
              <a:gd name="connsiteX1459" fmla="*/ 94582 w 1656655"/>
              <a:gd name="connsiteY1459" fmla="*/ 647058 h 1864576"/>
              <a:gd name="connsiteX1460" fmla="*/ 425844 w 1656655"/>
              <a:gd name="connsiteY1460" fmla="*/ 702407 h 1864576"/>
              <a:gd name="connsiteX1461" fmla="*/ 419441 w 1656655"/>
              <a:gd name="connsiteY1461" fmla="*/ 678630 h 1864576"/>
              <a:gd name="connsiteX1462" fmla="*/ 393825 w 1656655"/>
              <a:gd name="connsiteY1462" fmla="*/ 645500 h 1864576"/>
              <a:gd name="connsiteX1463" fmla="*/ 360252 w 1656655"/>
              <a:gd name="connsiteY1463" fmla="*/ 631659 h 1864576"/>
              <a:gd name="connsiteX1464" fmla="*/ 335412 w 1656655"/>
              <a:gd name="connsiteY1464" fmla="*/ 623472 h 1864576"/>
              <a:gd name="connsiteX1465" fmla="*/ 329008 w 1656655"/>
              <a:gd name="connsiteY1465" fmla="*/ 626789 h 1864576"/>
              <a:gd name="connsiteX1466" fmla="*/ 355400 w 1656655"/>
              <a:gd name="connsiteY1466" fmla="*/ 690908 h 1864576"/>
              <a:gd name="connsiteX1467" fmla="*/ 418276 w 1656655"/>
              <a:gd name="connsiteY1467" fmla="*/ 736513 h 1864576"/>
              <a:gd name="connsiteX1468" fmla="*/ 411484 w 1656655"/>
              <a:gd name="connsiteY1468" fmla="*/ 734372 h 1864576"/>
              <a:gd name="connsiteX1469" fmla="*/ 312707 w 1656655"/>
              <a:gd name="connsiteY1469" fmla="*/ 705332 h 1864576"/>
              <a:gd name="connsiteX1470" fmla="*/ 311348 w 1656655"/>
              <a:gd name="connsiteY1470" fmla="*/ 710398 h 1864576"/>
              <a:gd name="connsiteX1471" fmla="*/ 355788 w 1656655"/>
              <a:gd name="connsiteY1471" fmla="*/ 759707 h 1864576"/>
              <a:gd name="connsiteX1472" fmla="*/ 372284 w 1656655"/>
              <a:gd name="connsiteY1472" fmla="*/ 758149 h 1864576"/>
              <a:gd name="connsiteX1473" fmla="*/ 425844 w 1656655"/>
              <a:gd name="connsiteY1473" fmla="*/ 768090 h 1864576"/>
              <a:gd name="connsiteX1474" fmla="*/ 357147 w 1656655"/>
              <a:gd name="connsiteY1474" fmla="*/ 764969 h 1864576"/>
              <a:gd name="connsiteX1475" fmla="*/ 317946 w 1656655"/>
              <a:gd name="connsiteY1475" fmla="*/ 788942 h 1864576"/>
              <a:gd name="connsiteX1476" fmla="*/ 366656 w 1656655"/>
              <a:gd name="connsiteY1476" fmla="*/ 811744 h 1864576"/>
              <a:gd name="connsiteX1477" fmla="*/ 381792 w 1656655"/>
              <a:gd name="connsiteY1477" fmla="*/ 804924 h 1864576"/>
              <a:gd name="connsiteX1478" fmla="*/ 398870 w 1656655"/>
              <a:gd name="connsiteY1478" fmla="*/ 792058 h 1864576"/>
              <a:gd name="connsiteX1479" fmla="*/ 408379 w 1656655"/>
              <a:gd name="connsiteY1479" fmla="*/ 786605 h 1864576"/>
              <a:gd name="connsiteX1480" fmla="*/ 348220 w 1656655"/>
              <a:gd name="connsiteY1480" fmla="*/ 794787 h 1864576"/>
              <a:gd name="connsiteX1481" fmla="*/ 343562 w 1656655"/>
              <a:gd name="connsiteY1481" fmla="*/ 789334 h 1864576"/>
              <a:gd name="connsiteX1482" fmla="*/ 381792 w 1656655"/>
              <a:gd name="connsiteY1482" fmla="*/ 783484 h 1864576"/>
              <a:gd name="connsiteX1483" fmla="*/ 411290 w 1656655"/>
              <a:gd name="connsiteY1483" fmla="*/ 785630 h 1864576"/>
              <a:gd name="connsiteX1484" fmla="*/ 435936 w 1656655"/>
              <a:gd name="connsiteY1484" fmla="*/ 777247 h 1864576"/>
              <a:gd name="connsiteX1485" fmla="*/ 425651 w 1656655"/>
              <a:gd name="connsiteY1485" fmla="*/ 725210 h 1864576"/>
              <a:gd name="connsiteX1486" fmla="*/ 458447 w 1656655"/>
              <a:gd name="connsiteY1486" fmla="*/ 698507 h 1864576"/>
              <a:gd name="connsiteX1487" fmla="*/ 457671 w 1656655"/>
              <a:gd name="connsiteY1487" fmla="*/ 644133 h 1864576"/>
              <a:gd name="connsiteX1488" fmla="*/ 383928 w 1656655"/>
              <a:gd name="connsiteY1488" fmla="*/ 535968 h 1864576"/>
              <a:gd name="connsiteX1489" fmla="*/ 375389 w 1656655"/>
              <a:gd name="connsiteY1489" fmla="*/ 555649 h 1864576"/>
              <a:gd name="connsiteX1490" fmla="*/ 371508 w 1656655"/>
              <a:gd name="connsiteY1490" fmla="*/ 585472 h 1864576"/>
              <a:gd name="connsiteX1491" fmla="*/ 377718 w 1656655"/>
              <a:gd name="connsiteY1491" fmla="*/ 622502 h 1864576"/>
              <a:gd name="connsiteX1492" fmla="*/ 388391 w 1656655"/>
              <a:gd name="connsiteY1492" fmla="*/ 633026 h 1864576"/>
              <a:gd name="connsiteX1493" fmla="*/ 422934 w 1656655"/>
              <a:gd name="connsiteY1493" fmla="*/ 673951 h 1864576"/>
              <a:gd name="connsiteX1494" fmla="*/ 425844 w 1656655"/>
              <a:gd name="connsiteY1494" fmla="*/ 702407 h 1864576"/>
              <a:gd name="connsiteX1495" fmla="*/ 827941 w 1656655"/>
              <a:gd name="connsiteY1495" fmla="*/ 694029 h 1864576"/>
              <a:gd name="connsiteX1496" fmla="*/ 844433 w 1656655"/>
              <a:gd name="connsiteY1496" fmla="*/ 653682 h 1864576"/>
              <a:gd name="connsiteX1497" fmla="*/ 907893 w 1656655"/>
              <a:gd name="connsiteY1497" fmla="*/ 535576 h 1864576"/>
              <a:gd name="connsiteX1498" fmla="*/ 917401 w 1656655"/>
              <a:gd name="connsiteY1498" fmla="*/ 522127 h 1864576"/>
              <a:gd name="connsiteX1499" fmla="*/ 971935 w 1656655"/>
              <a:gd name="connsiteY1499" fmla="*/ 476717 h 1864576"/>
              <a:gd name="connsiteX1500" fmla="*/ 925167 w 1656655"/>
              <a:gd name="connsiteY1500" fmla="*/ 453135 h 1864576"/>
              <a:gd name="connsiteX1501" fmla="*/ 920117 w 1656655"/>
              <a:gd name="connsiteY1501" fmla="*/ 445534 h 1864576"/>
              <a:gd name="connsiteX1502" fmla="*/ 908475 w 1656655"/>
              <a:gd name="connsiteY1502" fmla="*/ 436763 h 1864576"/>
              <a:gd name="connsiteX1503" fmla="*/ 838032 w 1656655"/>
              <a:gd name="connsiteY1503" fmla="*/ 338146 h 1864576"/>
              <a:gd name="connsiteX1504" fmla="*/ 835316 w 1656655"/>
              <a:gd name="connsiteY1504" fmla="*/ 327621 h 1864576"/>
              <a:gd name="connsiteX1505" fmla="*/ 832791 w 1656655"/>
              <a:gd name="connsiteY1505" fmla="*/ 325088 h 1864576"/>
              <a:gd name="connsiteX1506" fmla="*/ 823283 w 1656655"/>
              <a:gd name="connsiteY1506" fmla="*/ 325088 h 1864576"/>
              <a:gd name="connsiteX1507" fmla="*/ 820758 w 1656655"/>
              <a:gd name="connsiteY1507" fmla="*/ 327621 h 1864576"/>
              <a:gd name="connsiteX1508" fmla="*/ 747794 w 1656655"/>
              <a:gd name="connsiteY1508" fmla="*/ 436958 h 1864576"/>
              <a:gd name="connsiteX1509" fmla="*/ 736148 w 1656655"/>
              <a:gd name="connsiteY1509" fmla="*/ 445729 h 1864576"/>
              <a:gd name="connsiteX1510" fmla="*/ 731102 w 1656655"/>
              <a:gd name="connsiteY1510" fmla="*/ 453330 h 1864576"/>
              <a:gd name="connsiteX1511" fmla="*/ 684335 w 1656655"/>
              <a:gd name="connsiteY1511" fmla="*/ 476912 h 1864576"/>
              <a:gd name="connsiteX1512" fmla="*/ 738864 w 1656655"/>
              <a:gd name="connsiteY1512" fmla="*/ 522323 h 1864576"/>
              <a:gd name="connsiteX1513" fmla="*/ 748377 w 1656655"/>
              <a:gd name="connsiteY1513" fmla="*/ 535772 h 1864576"/>
              <a:gd name="connsiteX1514" fmla="*/ 811832 w 1656655"/>
              <a:gd name="connsiteY1514" fmla="*/ 653878 h 1864576"/>
              <a:gd name="connsiteX1515" fmla="*/ 827941 w 1656655"/>
              <a:gd name="connsiteY1515" fmla="*/ 694029 h 1864576"/>
              <a:gd name="connsiteX1516" fmla="*/ 427980 w 1656655"/>
              <a:gd name="connsiteY1516" fmla="*/ 906269 h 1864576"/>
              <a:gd name="connsiteX1517" fmla="*/ 442340 w 1656655"/>
              <a:gd name="connsiteY1517" fmla="*/ 872747 h 1864576"/>
              <a:gd name="connsiteX1518" fmla="*/ 480570 w 1656655"/>
              <a:gd name="connsiteY1518" fmla="*/ 831430 h 1864576"/>
              <a:gd name="connsiteX1519" fmla="*/ 427980 w 1656655"/>
              <a:gd name="connsiteY1519" fmla="*/ 906269 h 1864576"/>
              <a:gd name="connsiteX1520" fmla="*/ 375389 w 1656655"/>
              <a:gd name="connsiteY1520" fmla="*/ 857348 h 1864576"/>
              <a:gd name="connsiteX1521" fmla="*/ 403528 w 1656655"/>
              <a:gd name="connsiteY1521" fmla="*/ 828897 h 1864576"/>
              <a:gd name="connsiteX1522" fmla="*/ 441370 w 1656655"/>
              <a:gd name="connsiteY1522" fmla="*/ 809407 h 1864576"/>
              <a:gd name="connsiteX1523" fmla="*/ 394795 w 1656655"/>
              <a:gd name="connsiteY1523" fmla="*/ 847603 h 1864576"/>
              <a:gd name="connsiteX1524" fmla="*/ 375389 w 1656655"/>
              <a:gd name="connsiteY1524" fmla="*/ 857348 h 1864576"/>
              <a:gd name="connsiteX1525" fmla="*/ 431084 w 1656655"/>
              <a:gd name="connsiteY1525" fmla="*/ 686425 h 1864576"/>
              <a:gd name="connsiteX1526" fmla="*/ 411484 w 1656655"/>
              <a:gd name="connsiteY1526" fmla="*/ 630684 h 1864576"/>
              <a:gd name="connsiteX1527" fmla="*/ 384704 w 1656655"/>
              <a:gd name="connsiteY1527" fmla="*/ 576114 h 1864576"/>
              <a:gd name="connsiteX1528" fmla="*/ 385480 w 1656655"/>
              <a:gd name="connsiteY1528" fmla="*/ 573777 h 1864576"/>
              <a:gd name="connsiteX1529" fmla="*/ 387032 w 1656655"/>
              <a:gd name="connsiteY1529" fmla="*/ 576114 h 1864576"/>
              <a:gd name="connsiteX1530" fmla="*/ 422740 w 1656655"/>
              <a:gd name="connsiteY1530" fmla="*/ 630493 h 1864576"/>
              <a:gd name="connsiteX1531" fmla="*/ 431084 w 1656655"/>
              <a:gd name="connsiteY1531" fmla="*/ 686425 h 1864576"/>
              <a:gd name="connsiteX1532" fmla="*/ 407603 w 1656655"/>
              <a:gd name="connsiteY1532" fmla="*/ 705332 h 1864576"/>
              <a:gd name="connsiteX1533" fmla="*/ 377523 w 1656655"/>
              <a:gd name="connsiteY1533" fmla="*/ 681942 h 1864576"/>
              <a:gd name="connsiteX1534" fmla="*/ 358311 w 1656655"/>
              <a:gd name="connsiteY1534" fmla="*/ 661090 h 1864576"/>
              <a:gd name="connsiteX1535" fmla="*/ 358311 w 1656655"/>
              <a:gd name="connsiteY1535" fmla="*/ 653099 h 1864576"/>
              <a:gd name="connsiteX1536" fmla="*/ 397317 w 1656655"/>
              <a:gd name="connsiteY1536" fmla="*/ 688179 h 1864576"/>
              <a:gd name="connsiteX1537" fmla="*/ 407603 w 1656655"/>
              <a:gd name="connsiteY1537" fmla="*/ 705332 h 1864576"/>
              <a:gd name="connsiteX1538" fmla="*/ 400423 w 1656655"/>
              <a:gd name="connsiteY1538" fmla="*/ 755807 h 1864576"/>
              <a:gd name="connsiteX1539" fmla="*/ 384898 w 1656655"/>
              <a:gd name="connsiteY1539" fmla="*/ 750158 h 1864576"/>
              <a:gd name="connsiteX1540" fmla="*/ 353848 w 1656655"/>
              <a:gd name="connsiteY1540" fmla="*/ 736322 h 1864576"/>
              <a:gd name="connsiteX1541" fmla="*/ 348414 w 1656655"/>
              <a:gd name="connsiteY1541" fmla="*/ 727939 h 1864576"/>
              <a:gd name="connsiteX1542" fmla="*/ 389943 w 1656655"/>
              <a:gd name="connsiteY1542" fmla="*/ 744313 h 1864576"/>
              <a:gd name="connsiteX1543" fmla="*/ 396347 w 1656655"/>
              <a:gd name="connsiteY1543" fmla="*/ 748987 h 1864576"/>
              <a:gd name="connsiteX1544" fmla="*/ 400423 w 1656655"/>
              <a:gd name="connsiteY1544" fmla="*/ 755807 h 1864576"/>
              <a:gd name="connsiteX1545" fmla="*/ 490661 w 1656655"/>
              <a:gd name="connsiteY1545" fmla="*/ 909385 h 1864576"/>
              <a:gd name="connsiteX1546" fmla="*/ 518026 w 1656655"/>
              <a:gd name="connsiteY1546" fmla="*/ 867485 h 1864576"/>
              <a:gd name="connsiteX1547" fmla="*/ 527535 w 1656655"/>
              <a:gd name="connsiteY1547" fmla="*/ 853453 h 1864576"/>
              <a:gd name="connsiteX1548" fmla="*/ 517248 w 1656655"/>
              <a:gd name="connsiteY1548" fmla="*/ 875672 h 1864576"/>
              <a:gd name="connsiteX1549" fmla="*/ 490661 w 1656655"/>
              <a:gd name="connsiteY1549" fmla="*/ 909385 h 1864576"/>
              <a:gd name="connsiteX1550" fmla="*/ 1228094 w 1656655"/>
              <a:gd name="connsiteY1550" fmla="*/ 906269 h 1864576"/>
              <a:gd name="connsiteX1551" fmla="*/ 1213737 w 1656655"/>
              <a:gd name="connsiteY1551" fmla="*/ 872747 h 1864576"/>
              <a:gd name="connsiteX1552" fmla="*/ 1175503 w 1656655"/>
              <a:gd name="connsiteY1552" fmla="*/ 831430 h 1864576"/>
              <a:gd name="connsiteX1553" fmla="*/ 1228094 w 1656655"/>
              <a:gd name="connsiteY1553" fmla="*/ 906269 h 1864576"/>
              <a:gd name="connsiteX1554" fmla="*/ 1280686 w 1656655"/>
              <a:gd name="connsiteY1554" fmla="*/ 857348 h 1864576"/>
              <a:gd name="connsiteX1555" fmla="*/ 1252547 w 1656655"/>
              <a:gd name="connsiteY1555" fmla="*/ 828897 h 1864576"/>
              <a:gd name="connsiteX1556" fmla="*/ 1214705 w 1656655"/>
              <a:gd name="connsiteY1556" fmla="*/ 809407 h 1864576"/>
              <a:gd name="connsiteX1557" fmla="*/ 1261278 w 1656655"/>
              <a:gd name="connsiteY1557" fmla="*/ 847603 h 1864576"/>
              <a:gd name="connsiteX1558" fmla="*/ 1280686 w 1656655"/>
              <a:gd name="connsiteY1558" fmla="*/ 857348 h 1864576"/>
              <a:gd name="connsiteX1559" fmla="*/ 1248471 w 1656655"/>
              <a:gd name="connsiteY1559" fmla="*/ 705332 h 1864576"/>
              <a:gd name="connsiteX1560" fmla="*/ 1278552 w 1656655"/>
              <a:gd name="connsiteY1560" fmla="*/ 681942 h 1864576"/>
              <a:gd name="connsiteX1561" fmla="*/ 1297764 w 1656655"/>
              <a:gd name="connsiteY1561" fmla="*/ 661090 h 1864576"/>
              <a:gd name="connsiteX1562" fmla="*/ 1297764 w 1656655"/>
              <a:gd name="connsiteY1562" fmla="*/ 653099 h 1864576"/>
              <a:gd name="connsiteX1563" fmla="*/ 1258757 w 1656655"/>
              <a:gd name="connsiteY1563" fmla="*/ 688179 h 1864576"/>
              <a:gd name="connsiteX1564" fmla="*/ 1248471 w 1656655"/>
              <a:gd name="connsiteY1564" fmla="*/ 705332 h 1864576"/>
              <a:gd name="connsiteX1565" fmla="*/ 1255459 w 1656655"/>
              <a:gd name="connsiteY1565" fmla="*/ 755807 h 1864576"/>
              <a:gd name="connsiteX1566" fmla="*/ 1270982 w 1656655"/>
              <a:gd name="connsiteY1566" fmla="*/ 750158 h 1864576"/>
              <a:gd name="connsiteX1567" fmla="*/ 1302031 w 1656655"/>
              <a:gd name="connsiteY1567" fmla="*/ 736322 h 1864576"/>
              <a:gd name="connsiteX1568" fmla="*/ 1307463 w 1656655"/>
              <a:gd name="connsiteY1568" fmla="*/ 727939 h 1864576"/>
              <a:gd name="connsiteX1569" fmla="*/ 1265936 w 1656655"/>
              <a:gd name="connsiteY1569" fmla="*/ 744313 h 1864576"/>
              <a:gd name="connsiteX1570" fmla="*/ 1259531 w 1656655"/>
              <a:gd name="connsiteY1570" fmla="*/ 748987 h 1864576"/>
              <a:gd name="connsiteX1571" fmla="*/ 1255459 w 1656655"/>
              <a:gd name="connsiteY1571" fmla="*/ 755807 h 1864576"/>
              <a:gd name="connsiteX1572" fmla="*/ 1165412 w 1656655"/>
              <a:gd name="connsiteY1572" fmla="*/ 909385 h 1864576"/>
              <a:gd name="connsiteX1573" fmla="*/ 1138052 w 1656655"/>
              <a:gd name="connsiteY1573" fmla="*/ 867485 h 1864576"/>
              <a:gd name="connsiteX1574" fmla="*/ 1128539 w 1656655"/>
              <a:gd name="connsiteY1574" fmla="*/ 853453 h 1864576"/>
              <a:gd name="connsiteX1575" fmla="*/ 1138826 w 1656655"/>
              <a:gd name="connsiteY1575" fmla="*/ 875672 h 1864576"/>
              <a:gd name="connsiteX1576" fmla="*/ 1165412 w 1656655"/>
              <a:gd name="connsiteY1576" fmla="*/ 909385 h 1864576"/>
              <a:gd name="connsiteX1577" fmla="*/ 892757 w 1656655"/>
              <a:gd name="connsiteY1577" fmla="*/ 304039 h 1864576"/>
              <a:gd name="connsiteX1578" fmla="*/ 911583 w 1656655"/>
              <a:gd name="connsiteY1578" fmla="*/ 308522 h 1864576"/>
              <a:gd name="connsiteX1579" fmla="*/ 918179 w 1656655"/>
              <a:gd name="connsiteY1579" fmla="*/ 310276 h 1864576"/>
              <a:gd name="connsiteX1580" fmla="*/ 919730 w 1656655"/>
              <a:gd name="connsiteY1580" fmla="*/ 310860 h 1864576"/>
              <a:gd name="connsiteX1581" fmla="*/ 895473 w 1656655"/>
              <a:gd name="connsiteY1581" fmla="*/ 317877 h 1864576"/>
              <a:gd name="connsiteX1582" fmla="*/ 892757 w 1656655"/>
              <a:gd name="connsiteY1582" fmla="*/ 304039 h 1864576"/>
              <a:gd name="connsiteX1583" fmla="*/ 737895 w 1656655"/>
              <a:gd name="connsiteY1583" fmla="*/ 310276 h 1864576"/>
              <a:gd name="connsiteX1584" fmla="*/ 763317 w 1656655"/>
              <a:gd name="connsiteY1584" fmla="*/ 304039 h 1864576"/>
              <a:gd name="connsiteX1585" fmla="*/ 760601 w 1656655"/>
              <a:gd name="connsiteY1585" fmla="*/ 318071 h 1864576"/>
              <a:gd name="connsiteX1586" fmla="*/ 736343 w 1656655"/>
              <a:gd name="connsiteY1586" fmla="*/ 311055 h 1864576"/>
              <a:gd name="connsiteX1587" fmla="*/ 737895 w 1656655"/>
              <a:gd name="connsiteY1587" fmla="*/ 310276 h 1864576"/>
              <a:gd name="connsiteX1588" fmla="*/ 805818 w 1656655"/>
              <a:gd name="connsiteY1588" fmla="*/ 96474 h 1864576"/>
              <a:gd name="connsiteX1589" fmla="*/ 809502 w 1656655"/>
              <a:gd name="connsiteY1589" fmla="*/ 115964 h 1864576"/>
              <a:gd name="connsiteX1590" fmla="*/ 818624 w 1656655"/>
              <a:gd name="connsiteY1590" fmla="*/ 164883 h 1864576"/>
              <a:gd name="connsiteX1591" fmla="*/ 820175 w 1656655"/>
              <a:gd name="connsiteY1591" fmla="*/ 174432 h 1864576"/>
              <a:gd name="connsiteX1592" fmla="*/ 815326 w 1656655"/>
              <a:gd name="connsiteY1592" fmla="*/ 154943 h 1864576"/>
              <a:gd name="connsiteX1593" fmla="*/ 805431 w 1656655"/>
              <a:gd name="connsiteY1593" fmla="*/ 116548 h 1864576"/>
              <a:gd name="connsiteX1594" fmla="*/ 800381 w 1656655"/>
              <a:gd name="connsiteY1594" fmla="*/ 97448 h 1864576"/>
              <a:gd name="connsiteX1595" fmla="*/ 805818 w 1656655"/>
              <a:gd name="connsiteY1595" fmla="*/ 96474 h 1864576"/>
              <a:gd name="connsiteX1596" fmla="*/ 835898 w 1656655"/>
              <a:gd name="connsiteY1596" fmla="*/ 174627 h 1864576"/>
              <a:gd name="connsiteX1597" fmla="*/ 842882 w 1656655"/>
              <a:gd name="connsiteY1597" fmla="*/ 135453 h 1864576"/>
              <a:gd name="connsiteX1598" fmla="*/ 848509 w 1656655"/>
              <a:gd name="connsiteY1598" fmla="*/ 106219 h 1864576"/>
              <a:gd name="connsiteX1599" fmla="*/ 850452 w 1656655"/>
              <a:gd name="connsiteY1599" fmla="*/ 96474 h 1864576"/>
              <a:gd name="connsiteX1600" fmla="*/ 855693 w 1656655"/>
              <a:gd name="connsiteY1600" fmla="*/ 97643 h 1864576"/>
              <a:gd name="connsiteX1601" fmla="*/ 854332 w 1656655"/>
              <a:gd name="connsiteY1601" fmla="*/ 102516 h 1864576"/>
              <a:gd name="connsiteX1602" fmla="*/ 850452 w 1656655"/>
              <a:gd name="connsiteY1602" fmla="*/ 116743 h 1864576"/>
              <a:gd name="connsiteX1603" fmla="*/ 837063 w 1656655"/>
              <a:gd name="connsiteY1603" fmla="*/ 169560 h 1864576"/>
              <a:gd name="connsiteX1604" fmla="*/ 835898 w 1656655"/>
              <a:gd name="connsiteY1604" fmla="*/ 174627 h 1864576"/>
              <a:gd name="connsiteX1605" fmla="*/ 694621 w 1656655"/>
              <a:gd name="connsiteY1605" fmla="*/ 113625 h 1864576"/>
              <a:gd name="connsiteX1606" fmla="*/ 701800 w 1656655"/>
              <a:gd name="connsiteY1606" fmla="*/ 108947 h 1864576"/>
              <a:gd name="connsiteX1607" fmla="*/ 720043 w 1656655"/>
              <a:gd name="connsiteY1607" fmla="*/ 103685 h 1864576"/>
              <a:gd name="connsiteX1608" fmla="*/ 729165 w 1656655"/>
              <a:gd name="connsiteY1608" fmla="*/ 106219 h 1864576"/>
              <a:gd name="connsiteX1609" fmla="*/ 725088 w 1656655"/>
              <a:gd name="connsiteY1609" fmla="*/ 107778 h 1864576"/>
              <a:gd name="connsiteX1610" fmla="*/ 713637 w 1656655"/>
              <a:gd name="connsiteY1610" fmla="*/ 112845 h 1864576"/>
              <a:gd name="connsiteX1611" fmla="*/ 705294 w 1656655"/>
              <a:gd name="connsiteY1611" fmla="*/ 114015 h 1864576"/>
              <a:gd name="connsiteX1612" fmla="*/ 694621 w 1656655"/>
              <a:gd name="connsiteY1612" fmla="*/ 113625 h 1864576"/>
              <a:gd name="connsiteX1613" fmla="*/ 926909 w 1656655"/>
              <a:gd name="connsiteY1613" fmla="*/ 106219 h 1864576"/>
              <a:gd name="connsiteX1614" fmla="*/ 936031 w 1656655"/>
              <a:gd name="connsiteY1614" fmla="*/ 103685 h 1864576"/>
              <a:gd name="connsiteX1615" fmla="*/ 954274 w 1656655"/>
              <a:gd name="connsiteY1615" fmla="*/ 108947 h 1864576"/>
              <a:gd name="connsiteX1616" fmla="*/ 961453 w 1656655"/>
              <a:gd name="connsiteY1616" fmla="*/ 113625 h 1864576"/>
              <a:gd name="connsiteX1617" fmla="*/ 950780 w 1656655"/>
              <a:gd name="connsiteY1617" fmla="*/ 114015 h 1864576"/>
              <a:gd name="connsiteX1618" fmla="*/ 942436 w 1656655"/>
              <a:gd name="connsiteY1618" fmla="*/ 112845 h 1864576"/>
              <a:gd name="connsiteX1619" fmla="*/ 928852 w 1656655"/>
              <a:gd name="connsiteY1619" fmla="*/ 106998 h 1864576"/>
              <a:gd name="connsiteX1620" fmla="*/ 926909 w 1656655"/>
              <a:gd name="connsiteY1620" fmla="*/ 106219 h 1864576"/>
              <a:gd name="connsiteX1621" fmla="*/ 820175 w 1656655"/>
              <a:gd name="connsiteY1621" fmla="*/ 195091 h 1864576"/>
              <a:gd name="connsiteX1622" fmla="*/ 818624 w 1656655"/>
              <a:gd name="connsiteY1622" fmla="*/ 188660 h 1864576"/>
              <a:gd name="connsiteX1623" fmla="*/ 813579 w 1656655"/>
              <a:gd name="connsiteY1623" fmla="*/ 170340 h 1864576"/>
              <a:gd name="connsiteX1624" fmla="*/ 793784 w 1656655"/>
              <a:gd name="connsiteY1624" fmla="*/ 108558 h 1864576"/>
              <a:gd name="connsiteX1625" fmla="*/ 793980 w 1656655"/>
              <a:gd name="connsiteY1625" fmla="*/ 106024 h 1864576"/>
              <a:gd name="connsiteX1626" fmla="*/ 796892 w 1656655"/>
              <a:gd name="connsiteY1626" fmla="*/ 101346 h 1864576"/>
              <a:gd name="connsiteX1627" fmla="*/ 803102 w 1656655"/>
              <a:gd name="connsiteY1627" fmla="*/ 124344 h 1864576"/>
              <a:gd name="connsiteX1628" fmla="*/ 814939 w 1656655"/>
              <a:gd name="connsiteY1628" fmla="*/ 170924 h 1864576"/>
              <a:gd name="connsiteX1629" fmla="*/ 819011 w 1656655"/>
              <a:gd name="connsiteY1629" fmla="*/ 188660 h 1864576"/>
              <a:gd name="connsiteX1630" fmla="*/ 820175 w 1656655"/>
              <a:gd name="connsiteY1630" fmla="*/ 195091 h 1864576"/>
              <a:gd name="connsiteX1631" fmla="*/ 835898 w 1656655"/>
              <a:gd name="connsiteY1631" fmla="*/ 195091 h 1864576"/>
              <a:gd name="connsiteX1632" fmla="*/ 835898 w 1656655"/>
              <a:gd name="connsiteY1632" fmla="*/ 192168 h 1864576"/>
              <a:gd name="connsiteX1633" fmla="*/ 837836 w 1656655"/>
              <a:gd name="connsiteY1633" fmla="*/ 183008 h 1864576"/>
              <a:gd name="connsiteX1634" fmla="*/ 846376 w 1656655"/>
              <a:gd name="connsiteY1634" fmla="*/ 147732 h 1864576"/>
              <a:gd name="connsiteX1635" fmla="*/ 852390 w 1656655"/>
              <a:gd name="connsiteY1635" fmla="*/ 124344 h 1864576"/>
              <a:gd name="connsiteX1636" fmla="*/ 855497 w 1656655"/>
              <a:gd name="connsiteY1636" fmla="*/ 112845 h 1864576"/>
              <a:gd name="connsiteX1637" fmla="*/ 858600 w 1656655"/>
              <a:gd name="connsiteY1637" fmla="*/ 101346 h 1864576"/>
              <a:gd name="connsiteX1638" fmla="*/ 860156 w 1656655"/>
              <a:gd name="connsiteY1638" fmla="*/ 103685 h 1864576"/>
              <a:gd name="connsiteX1639" fmla="*/ 861707 w 1656655"/>
              <a:gd name="connsiteY1639" fmla="*/ 108753 h 1864576"/>
              <a:gd name="connsiteX1640" fmla="*/ 860738 w 1656655"/>
              <a:gd name="connsiteY1640" fmla="*/ 111676 h 1864576"/>
              <a:gd name="connsiteX1641" fmla="*/ 849287 w 1656655"/>
              <a:gd name="connsiteY1641" fmla="*/ 146757 h 1864576"/>
              <a:gd name="connsiteX1642" fmla="*/ 838614 w 1656655"/>
              <a:gd name="connsiteY1642" fmla="*/ 182618 h 1864576"/>
              <a:gd name="connsiteX1643" fmla="*/ 835898 w 1656655"/>
              <a:gd name="connsiteY1643" fmla="*/ 195091 h 1864576"/>
              <a:gd name="connsiteX1644" fmla="*/ 784080 w 1656655"/>
              <a:gd name="connsiteY1644" fmla="*/ 209124 h 1864576"/>
              <a:gd name="connsiteX1645" fmla="*/ 781560 w 1656655"/>
              <a:gd name="connsiteY1645" fmla="*/ 205811 h 1864576"/>
              <a:gd name="connsiteX1646" fmla="*/ 772052 w 1656655"/>
              <a:gd name="connsiteY1646" fmla="*/ 191583 h 1864576"/>
              <a:gd name="connsiteX1647" fmla="*/ 761961 w 1656655"/>
              <a:gd name="connsiteY1647" fmla="*/ 173263 h 1864576"/>
              <a:gd name="connsiteX1648" fmla="*/ 761379 w 1656655"/>
              <a:gd name="connsiteY1648" fmla="*/ 172289 h 1864576"/>
              <a:gd name="connsiteX1649" fmla="*/ 755556 w 1656655"/>
              <a:gd name="connsiteY1649" fmla="*/ 160205 h 1864576"/>
              <a:gd name="connsiteX1650" fmla="*/ 748377 w 1656655"/>
              <a:gd name="connsiteY1650" fmla="*/ 143639 h 1864576"/>
              <a:gd name="connsiteX1651" fmla="*/ 741775 w 1656655"/>
              <a:gd name="connsiteY1651" fmla="*/ 126488 h 1864576"/>
              <a:gd name="connsiteX1652" fmla="*/ 735957 w 1656655"/>
              <a:gd name="connsiteY1652" fmla="*/ 108558 h 1864576"/>
              <a:gd name="connsiteX1653" fmla="*/ 738673 w 1656655"/>
              <a:gd name="connsiteY1653" fmla="*/ 107388 h 1864576"/>
              <a:gd name="connsiteX1654" fmla="*/ 744491 w 1656655"/>
              <a:gd name="connsiteY1654" fmla="*/ 125319 h 1864576"/>
              <a:gd name="connsiteX1655" fmla="*/ 765646 w 1656655"/>
              <a:gd name="connsiteY1655" fmla="*/ 175017 h 1864576"/>
              <a:gd name="connsiteX1656" fmla="*/ 773990 w 1656655"/>
              <a:gd name="connsiteY1656" fmla="*/ 190219 h 1864576"/>
              <a:gd name="connsiteX1657" fmla="*/ 793593 w 1656655"/>
              <a:gd name="connsiteY1657" fmla="*/ 217895 h 1864576"/>
              <a:gd name="connsiteX1658" fmla="*/ 796309 w 1656655"/>
              <a:gd name="connsiteY1658" fmla="*/ 221013 h 1864576"/>
              <a:gd name="connsiteX1659" fmla="*/ 800772 w 1656655"/>
              <a:gd name="connsiteY1659" fmla="*/ 225496 h 1864576"/>
              <a:gd name="connsiteX1660" fmla="*/ 801545 w 1656655"/>
              <a:gd name="connsiteY1660" fmla="*/ 226275 h 1864576"/>
              <a:gd name="connsiteX1661" fmla="*/ 805431 w 1656655"/>
              <a:gd name="connsiteY1661" fmla="*/ 229588 h 1864576"/>
              <a:gd name="connsiteX1662" fmla="*/ 797474 w 1656655"/>
              <a:gd name="connsiteY1662" fmla="*/ 223936 h 1864576"/>
              <a:gd name="connsiteX1663" fmla="*/ 796696 w 1656655"/>
              <a:gd name="connsiteY1663" fmla="*/ 223157 h 1864576"/>
              <a:gd name="connsiteX1664" fmla="*/ 784080 w 1656655"/>
              <a:gd name="connsiteY1664" fmla="*/ 209124 h 1864576"/>
              <a:gd name="connsiteX1665" fmla="*/ 850452 w 1656655"/>
              <a:gd name="connsiteY1665" fmla="*/ 229588 h 1864576"/>
              <a:gd name="connsiteX1666" fmla="*/ 852003 w 1656655"/>
              <a:gd name="connsiteY1666" fmla="*/ 228224 h 1864576"/>
              <a:gd name="connsiteX1667" fmla="*/ 859574 w 1656655"/>
              <a:gd name="connsiteY1667" fmla="*/ 221013 h 1864576"/>
              <a:gd name="connsiteX1668" fmla="*/ 870246 w 1656655"/>
              <a:gd name="connsiteY1668" fmla="*/ 207955 h 1864576"/>
              <a:gd name="connsiteX1669" fmla="*/ 877425 w 1656655"/>
              <a:gd name="connsiteY1669" fmla="*/ 197430 h 1864576"/>
              <a:gd name="connsiteX1670" fmla="*/ 904981 w 1656655"/>
              <a:gd name="connsiteY1670" fmla="*/ 142275 h 1864576"/>
              <a:gd name="connsiteX1671" fmla="*/ 915850 w 1656655"/>
              <a:gd name="connsiteY1671" fmla="*/ 111871 h 1864576"/>
              <a:gd name="connsiteX1672" fmla="*/ 917210 w 1656655"/>
              <a:gd name="connsiteY1672" fmla="*/ 107193 h 1864576"/>
              <a:gd name="connsiteX1673" fmla="*/ 919926 w 1656655"/>
              <a:gd name="connsiteY1673" fmla="*/ 108363 h 1864576"/>
              <a:gd name="connsiteX1674" fmla="*/ 917014 w 1656655"/>
              <a:gd name="connsiteY1674" fmla="*/ 117523 h 1864576"/>
              <a:gd name="connsiteX1675" fmla="*/ 896442 w 1656655"/>
              <a:gd name="connsiteY1675" fmla="*/ 168391 h 1864576"/>
              <a:gd name="connsiteX1676" fmla="*/ 894308 w 1656655"/>
              <a:gd name="connsiteY1676" fmla="*/ 172289 h 1864576"/>
              <a:gd name="connsiteX1677" fmla="*/ 883635 w 1656655"/>
              <a:gd name="connsiteY1677" fmla="*/ 191583 h 1864576"/>
              <a:gd name="connsiteX1678" fmla="*/ 863258 w 1656655"/>
              <a:gd name="connsiteY1678" fmla="*/ 218869 h 1864576"/>
              <a:gd name="connsiteX1679" fmla="*/ 857827 w 1656655"/>
              <a:gd name="connsiteY1679" fmla="*/ 223936 h 1864576"/>
              <a:gd name="connsiteX1680" fmla="*/ 850452 w 1656655"/>
              <a:gd name="connsiteY1680" fmla="*/ 229588 h 1864576"/>
              <a:gd name="connsiteX1681" fmla="*/ 790099 w 1656655"/>
              <a:gd name="connsiteY1681" fmla="*/ 109142 h 1864576"/>
              <a:gd name="connsiteX1682" fmla="*/ 793593 w 1656655"/>
              <a:gd name="connsiteY1682" fmla="*/ 119667 h 1864576"/>
              <a:gd name="connsiteX1683" fmla="*/ 813579 w 1656655"/>
              <a:gd name="connsiteY1683" fmla="*/ 184177 h 1864576"/>
              <a:gd name="connsiteX1684" fmla="*/ 816104 w 1656655"/>
              <a:gd name="connsiteY1684" fmla="*/ 195481 h 1864576"/>
              <a:gd name="connsiteX1685" fmla="*/ 814357 w 1656655"/>
              <a:gd name="connsiteY1685" fmla="*/ 193337 h 1864576"/>
              <a:gd name="connsiteX1686" fmla="*/ 792233 w 1656655"/>
              <a:gd name="connsiteY1686" fmla="*/ 156697 h 1864576"/>
              <a:gd name="connsiteX1687" fmla="*/ 782529 w 1656655"/>
              <a:gd name="connsiteY1687" fmla="*/ 134674 h 1864576"/>
              <a:gd name="connsiteX1688" fmla="*/ 774185 w 1656655"/>
              <a:gd name="connsiteY1688" fmla="*/ 111481 h 1864576"/>
              <a:gd name="connsiteX1689" fmla="*/ 790099 w 1656655"/>
              <a:gd name="connsiteY1689" fmla="*/ 109142 h 1864576"/>
              <a:gd name="connsiteX1690" fmla="*/ 839970 w 1656655"/>
              <a:gd name="connsiteY1690" fmla="*/ 195481 h 1864576"/>
              <a:gd name="connsiteX1691" fmla="*/ 842495 w 1656655"/>
              <a:gd name="connsiteY1691" fmla="*/ 184177 h 1864576"/>
              <a:gd name="connsiteX1692" fmla="*/ 845597 w 1656655"/>
              <a:gd name="connsiteY1692" fmla="*/ 173068 h 1864576"/>
              <a:gd name="connsiteX1693" fmla="*/ 864227 w 1656655"/>
              <a:gd name="connsiteY1693" fmla="*/ 114405 h 1864576"/>
              <a:gd name="connsiteX1694" fmla="*/ 865974 w 1656655"/>
              <a:gd name="connsiteY1694" fmla="*/ 109142 h 1864576"/>
              <a:gd name="connsiteX1695" fmla="*/ 881888 w 1656655"/>
              <a:gd name="connsiteY1695" fmla="*/ 111676 h 1864576"/>
              <a:gd name="connsiteX1696" fmla="*/ 879950 w 1656655"/>
              <a:gd name="connsiteY1696" fmla="*/ 117718 h 1864576"/>
              <a:gd name="connsiteX1697" fmla="*/ 849870 w 1656655"/>
              <a:gd name="connsiteY1697" fmla="*/ 182228 h 1864576"/>
              <a:gd name="connsiteX1698" fmla="*/ 839970 w 1656655"/>
              <a:gd name="connsiteY1698" fmla="*/ 195481 h 1864576"/>
              <a:gd name="connsiteX1699" fmla="*/ 715967 w 1656655"/>
              <a:gd name="connsiteY1699" fmla="*/ 116159 h 1864576"/>
              <a:gd name="connsiteX1700" fmla="*/ 719651 w 1656655"/>
              <a:gd name="connsiteY1700" fmla="*/ 114210 h 1864576"/>
              <a:gd name="connsiteX1701" fmla="*/ 732071 w 1656655"/>
              <a:gd name="connsiteY1701" fmla="*/ 109532 h 1864576"/>
              <a:gd name="connsiteX1702" fmla="*/ 736926 w 1656655"/>
              <a:gd name="connsiteY1702" fmla="*/ 124929 h 1864576"/>
              <a:gd name="connsiteX1703" fmla="*/ 715967 w 1656655"/>
              <a:gd name="connsiteY1703" fmla="*/ 116159 h 1864576"/>
              <a:gd name="connsiteX1704" fmla="*/ 918957 w 1656655"/>
              <a:gd name="connsiteY1704" fmla="*/ 125124 h 1864576"/>
              <a:gd name="connsiteX1705" fmla="*/ 923807 w 1656655"/>
              <a:gd name="connsiteY1705" fmla="*/ 109727 h 1864576"/>
              <a:gd name="connsiteX1706" fmla="*/ 932346 w 1656655"/>
              <a:gd name="connsiteY1706" fmla="*/ 112650 h 1864576"/>
              <a:gd name="connsiteX1707" fmla="*/ 939911 w 1656655"/>
              <a:gd name="connsiteY1707" fmla="*/ 116353 h 1864576"/>
              <a:gd name="connsiteX1708" fmla="*/ 934284 w 1656655"/>
              <a:gd name="connsiteY1708" fmla="*/ 118302 h 1864576"/>
              <a:gd name="connsiteX1709" fmla="*/ 918957 w 1656655"/>
              <a:gd name="connsiteY1709" fmla="*/ 125124 h 1864576"/>
              <a:gd name="connsiteX1710" fmla="*/ 671719 w 1656655"/>
              <a:gd name="connsiteY1710" fmla="*/ 139741 h 1864576"/>
              <a:gd name="connsiteX1711" fmla="*/ 674244 w 1656655"/>
              <a:gd name="connsiteY1711" fmla="*/ 135258 h 1864576"/>
              <a:gd name="connsiteX1712" fmla="*/ 683366 w 1656655"/>
              <a:gd name="connsiteY1712" fmla="*/ 123565 h 1864576"/>
              <a:gd name="connsiteX1713" fmla="*/ 688993 w 1656655"/>
              <a:gd name="connsiteY1713" fmla="*/ 118692 h 1864576"/>
              <a:gd name="connsiteX1714" fmla="*/ 704711 w 1656655"/>
              <a:gd name="connsiteY1714" fmla="*/ 118108 h 1864576"/>
              <a:gd name="connsiteX1715" fmla="*/ 704129 w 1656655"/>
              <a:gd name="connsiteY1715" fmla="*/ 118497 h 1864576"/>
              <a:gd name="connsiteX1716" fmla="*/ 685499 w 1656655"/>
              <a:gd name="connsiteY1716" fmla="*/ 133309 h 1864576"/>
              <a:gd name="connsiteX1717" fmla="*/ 682201 w 1656655"/>
              <a:gd name="connsiteY1717" fmla="*/ 136623 h 1864576"/>
              <a:gd name="connsiteX1718" fmla="*/ 680067 w 1656655"/>
              <a:gd name="connsiteY1718" fmla="*/ 137987 h 1864576"/>
              <a:gd name="connsiteX1719" fmla="*/ 671719 w 1656655"/>
              <a:gd name="connsiteY1719" fmla="*/ 139741 h 1864576"/>
              <a:gd name="connsiteX1720" fmla="*/ 979114 w 1656655"/>
              <a:gd name="connsiteY1720" fmla="*/ 131166 h 1864576"/>
              <a:gd name="connsiteX1721" fmla="*/ 984355 w 1656655"/>
              <a:gd name="connsiteY1721" fmla="*/ 139741 h 1864576"/>
              <a:gd name="connsiteX1722" fmla="*/ 978727 w 1656655"/>
              <a:gd name="connsiteY1722" fmla="*/ 138377 h 1864576"/>
              <a:gd name="connsiteX1723" fmla="*/ 975620 w 1656655"/>
              <a:gd name="connsiteY1723" fmla="*/ 137987 h 1864576"/>
              <a:gd name="connsiteX1724" fmla="*/ 974455 w 1656655"/>
              <a:gd name="connsiteY1724" fmla="*/ 137402 h 1864576"/>
              <a:gd name="connsiteX1725" fmla="*/ 968441 w 1656655"/>
              <a:gd name="connsiteY1725" fmla="*/ 131360 h 1864576"/>
              <a:gd name="connsiteX1726" fmla="*/ 967663 w 1656655"/>
              <a:gd name="connsiteY1726" fmla="*/ 130581 h 1864576"/>
              <a:gd name="connsiteX1727" fmla="*/ 959124 w 1656655"/>
              <a:gd name="connsiteY1727" fmla="*/ 123565 h 1864576"/>
              <a:gd name="connsiteX1728" fmla="*/ 951362 w 1656655"/>
              <a:gd name="connsiteY1728" fmla="*/ 117913 h 1864576"/>
              <a:gd name="connsiteX1729" fmla="*/ 967276 w 1656655"/>
              <a:gd name="connsiteY1729" fmla="*/ 118692 h 1864576"/>
              <a:gd name="connsiteX1730" fmla="*/ 979114 w 1656655"/>
              <a:gd name="connsiteY1730" fmla="*/ 131166 h 1864576"/>
              <a:gd name="connsiteX1731" fmla="*/ 687050 w 1656655"/>
              <a:gd name="connsiteY1731" fmla="*/ 137597 h 1864576"/>
              <a:gd name="connsiteX1732" fmla="*/ 708592 w 1656655"/>
              <a:gd name="connsiteY1732" fmla="*/ 120446 h 1864576"/>
              <a:gd name="connsiteX1733" fmla="*/ 711890 w 1656655"/>
              <a:gd name="connsiteY1733" fmla="*/ 119277 h 1864576"/>
              <a:gd name="connsiteX1734" fmla="*/ 732849 w 1656655"/>
              <a:gd name="connsiteY1734" fmla="*/ 127073 h 1864576"/>
              <a:gd name="connsiteX1735" fmla="*/ 735957 w 1656655"/>
              <a:gd name="connsiteY1735" fmla="*/ 128632 h 1864576"/>
              <a:gd name="connsiteX1736" fmla="*/ 732849 w 1656655"/>
              <a:gd name="connsiteY1736" fmla="*/ 129801 h 1864576"/>
              <a:gd name="connsiteX1737" fmla="*/ 714415 w 1656655"/>
              <a:gd name="connsiteY1737" fmla="*/ 140715 h 1864576"/>
              <a:gd name="connsiteX1738" fmla="*/ 711890 w 1656655"/>
              <a:gd name="connsiteY1738" fmla="*/ 141885 h 1864576"/>
              <a:gd name="connsiteX1739" fmla="*/ 687050 w 1656655"/>
              <a:gd name="connsiteY1739" fmla="*/ 137597 h 1864576"/>
              <a:gd name="connsiteX1740" fmla="*/ 920313 w 1656655"/>
              <a:gd name="connsiteY1740" fmla="*/ 128827 h 1864576"/>
              <a:gd name="connsiteX1741" fmla="*/ 923420 w 1656655"/>
              <a:gd name="connsiteY1741" fmla="*/ 127073 h 1864576"/>
              <a:gd name="connsiteX1742" fmla="*/ 944570 w 1656655"/>
              <a:gd name="connsiteY1742" fmla="*/ 119277 h 1864576"/>
              <a:gd name="connsiteX1743" fmla="*/ 946317 w 1656655"/>
              <a:gd name="connsiteY1743" fmla="*/ 119667 h 1864576"/>
              <a:gd name="connsiteX1744" fmla="*/ 963004 w 1656655"/>
              <a:gd name="connsiteY1744" fmla="*/ 131945 h 1864576"/>
              <a:gd name="connsiteX1745" fmla="*/ 969219 w 1656655"/>
              <a:gd name="connsiteY1745" fmla="*/ 137792 h 1864576"/>
              <a:gd name="connsiteX1746" fmla="*/ 947482 w 1656655"/>
              <a:gd name="connsiteY1746" fmla="*/ 141300 h 1864576"/>
              <a:gd name="connsiteX1747" fmla="*/ 943019 w 1656655"/>
              <a:gd name="connsiteY1747" fmla="*/ 141885 h 1864576"/>
              <a:gd name="connsiteX1748" fmla="*/ 923420 w 1656655"/>
              <a:gd name="connsiteY1748" fmla="*/ 130191 h 1864576"/>
              <a:gd name="connsiteX1749" fmla="*/ 920313 w 1656655"/>
              <a:gd name="connsiteY1749" fmla="*/ 128827 h 1864576"/>
              <a:gd name="connsiteX1750" fmla="*/ 667256 w 1656655"/>
              <a:gd name="connsiteY1750" fmla="*/ 157866 h 1864576"/>
              <a:gd name="connsiteX1751" fmla="*/ 668616 w 1656655"/>
              <a:gd name="connsiteY1751" fmla="*/ 146757 h 1864576"/>
              <a:gd name="connsiteX1752" fmla="*/ 669781 w 1656655"/>
              <a:gd name="connsiteY1752" fmla="*/ 144808 h 1864576"/>
              <a:gd name="connsiteX1753" fmla="*/ 676764 w 1656655"/>
              <a:gd name="connsiteY1753" fmla="*/ 142664 h 1864576"/>
              <a:gd name="connsiteX1754" fmla="*/ 675409 w 1656655"/>
              <a:gd name="connsiteY1754" fmla="*/ 144613 h 1864576"/>
              <a:gd name="connsiteX1755" fmla="*/ 669199 w 1656655"/>
              <a:gd name="connsiteY1755" fmla="*/ 153968 h 1864576"/>
              <a:gd name="connsiteX1756" fmla="*/ 667256 w 1656655"/>
              <a:gd name="connsiteY1756" fmla="*/ 157866 h 1864576"/>
              <a:gd name="connsiteX1757" fmla="*/ 988818 w 1656655"/>
              <a:gd name="connsiteY1757" fmla="*/ 157866 h 1864576"/>
              <a:gd name="connsiteX1758" fmla="*/ 986684 w 1656655"/>
              <a:gd name="connsiteY1758" fmla="*/ 153579 h 1864576"/>
              <a:gd name="connsiteX1759" fmla="*/ 979114 w 1656655"/>
              <a:gd name="connsiteY1759" fmla="*/ 142470 h 1864576"/>
              <a:gd name="connsiteX1760" fmla="*/ 983773 w 1656655"/>
              <a:gd name="connsiteY1760" fmla="*/ 143639 h 1864576"/>
              <a:gd name="connsiteX1761" fmla="*/ 987071 w 1656655"/>
              <a:gd name="connsiteY1761" fmla="*/ 145978 h 1864576"/>
              <a:gd name="connsiteX1762" fmla="*/ 988818 w 1656655"/>
              <a:gd name="connsiteY1762" fmla="*/ 157866 h 1864576"/>
              <a:gd name="connsiteX1763" fmla="*/ 716936 w 1656655"/>
              <a:gd name="connsiteY1763" fmla="*/ 143834 h 1864576"/>
              <a:gd name="connsiteX1764" fmla="*/ 719461 w 1656655"/>
              <a:gd name="connsiteY1764" fmla="*/ 141885 h 1864576"/>
              <a:gd name="connsiteX1765" fmla="*/ 727418 w 1656655"/>
              <a:gd name="connsiteY1765" fmla="*/ 136818 h 1864576"/>
              <a:gd name="connsiteX1766" fmla="*/ 739642 w 1656655"/>
              <a:gd name="connsiteY1766" fmla="*/ 131750 h 1864576"/>
              <a:gd name="connsiteX1767" fmla="*/ 745656 w 1656655"/>
              <a:gd name="connsiteY1767" fmla="*/ 147147 h 1864576"/>
              <a:gd name="connsiteX1768" fmla="*/ 747794 w 1656655"/>
              <a:gd name="connsiteY1768" fmla="*/ 152214 h 1864576"/>
              <a:gd name="connsiteX1769" fmla="*/ 739642 w 1656655"/>
              <a:gd name="connsiteY1769" fmla="*/ 156307 h 1864576"/>
              <a:gd name="connsiteX1770" fmla="*/ 736926 w 1656655"/>
              <a:gd name="connsiteY1770" fmla="*/ 154553 h 1864576"/>
              <a:gd name="connsiteX1771" fmla="*/ 722955 w 1656655"/>
              <a:gd name="connsiteY1771" fmla="*/ 146562 h 1864576"/>
              <a:gd name="connsiteX1772" fmla="*/ 716936 w 1656655"/>
              <a:gd name="connsiteY1772" fmla="*/ 143834 h 1864576"/>
              <a:gd name="connsiteX1773" fmla="*/ 908279 w 1656655"/>
              <a:gd name="connsiteY1773" fmla="*/ 152409 h 1864576"/>
              <a:gd name="connsiteX1774" fmla="*/ 910418 w 1656655"/>
              <a:gd name="connsiteY1774" fmla="*/ 147342 h 1864576"/>
              <a:gd name="connsiteX1775" fmla="*/ 916432 w 1656655"/>
              <a:gd name="connsiteY1775" fmla="*/ 131945 h 1864576"/>
              <a:gd name="connsiteX1776" fmla="*/ 928656 w 1656655"/>
              <a:gd name="connsiteY1776" fmla="*/ 137012 h 1864576"/>
              <a:gd name="connsiteX1777" fmla="*/ 939138 w 1656655"/>
              <a:gd name="connsiteY1777" fmla="*/ 143834 h 1864576"/>
              <a:gd name="connsiteX1778" fmla="*/ 936031 w 1656655"/>
              <a:gd name="connsiteY1778" fmla="*/ 145198 h 1864576"/>
              <a:gd name="connsiteX1779" fmla="*/ 918957 w 1656655"/>
              <a:gd name="connsiteY1779" fmla="*/ 154553 h 1864576"/>
              <a:gd name="connsiteX1780" fmla="*/ 916432 w 1656655"/>
              <a:gd name="connsiteY1780" fmla="*/ 156307 h 1864576"/>
              <a:gd name="connsiteX1781" fmla="*/ 908279 w 1656655"/>
              <a:gd name="connsiteY1781" fmla="*/ 152409 h 1864576"/>
              <a:gd name="connsiteX1782" fmla="*/ 669003 w 1656655"/>
              <a:gd name="connsiteY1782" fmla="*/ 168586 h 1864576"/>
              <a:gd name="connsiteX1783" fmla="*/ 674826 w 1656655"/>
              <a:gd name="connsiteY1783" fmla="*/ 152214 h 1864576"/>
              <a:gd name="connsiteX1784" fmla="*/ 680840 w 1656655"/>
              <a:gd name="connsiteY1784" fmla="*/ 144224 h 1864576"/>
              <a:gd name="connsiteX1785" fmla="*/ 683752 w 1656655"/>
              <a:gd name="connsiteY1785" fmla="*/ 141885 h 1864576"/>
              <a:gd name="connsiteX1786" fmla="*/ 708788 w 1656655"/>
              <a:gd name="connsiteY1786" fmla="*/ 145588 h 1864576"/>
              <a:gd name="connsiteX1787" fmla="*/ 707427 w 1656655"/>
              <a:gd name="connsiteY1787" fmla="*/ 146757 h 1864576"/>
              <a:gd name="connsiteX1788" fmla="*/ 706263 w 1656655"/>
              <a:gd name="connsiteY1788" fmla="*/ 147927 h 1864576"/>
              <a:gd name="connsiteX1789" fmla="*/ 700053 w 1656655"/>
              <a:gd name="connsiteY1789" fmla="*/ 154358 h 1864576"/>
              <a:gd name="connsiteX1790" fmla="*/ 690158 w 1656655"/>
              <a:gd name="connsiteY1790" fmla="*/ 166831 h 1864576"/>
              <a:gd name="connsiteX1791" fmla="*/ 672693 w 1656655"/>
              <a:gd name="connsiteY1791" fmla="*/ 168001 h 1864576"/>
              <a:gd name="connsiteX1792" fmla="*/ 669003 w 1656655"/>
              <a:gd name="connsiteY1792" fmla="*/ 168586 h 1864576"/>
              <a:gd name="connsiteX1793" fmla="*/ 947095 w 1656655"/>
              <a:gd name="connsiteY1793" fmla="*/ 145393 h 1864576"/>
              <a:gd name="connsiteX1794" fmla="*/ 969992 w 1656655"/>
              <a:gd name="connsiteY1794" fmla="*/ 141690 h 1864576"/>
              <a:gd name="connsiteX1795" fmla="*/ 973682 w 1656655"/>
              <a:gd name="connsiteY1795" fmla="*/ 142470 h 1864576"/>
              <a:gd name="connsiteX1796" fmla="*/ 986875 w 1656655"/>
              <a:gd name="connsiteY1796" fmla="*/ 168586 h 1864576"/>
              <a:gd name="connsiteX1797" fmla="*/ 982216 w 1656655"/>
              <a:gd name="connsiteY1797" fmla="*/ 167611 h 1864576"/>
              <a:gd name="connsiteX1798" fmla="*/ 977171 w 1656655"/>
              <a:gd name="connsiteY1798" fmla="*/ 166831 h 1864576"/>
              <a:gd name="connsiteX1799" fmla="*/ 965916 w 1656655"/>
              <a:gd name="connsiteY1799" fmla="*/ 166637 h 1864576"/>
              <a:gd name="connsiteX1800" fmla="*/ 964751 w 1656655"/>
              <a:gd name="connsiteY1800" fmla="*/ 165077 h 1864576"/>
              <a:gd name="connsiteX1801" fmla="*/ 961649 w 1656655"/>
              <a:gd name="connsiteY1801" fmla="*/ 160790 h 1864576"/>
              <a:gd name="connsiteX1802" fmla="*/ 955825 w 1656655"/>
              <a:gd name="connsiteY1802" fmla="*/ 153968 h 1864576"/>
              <a:gd name="connsiteX1803" fmla="*/ 954661 w 1656655"/>
              <a:gd name="connsiteY1803" fmla="*/ 152799 h 1864576"/>
              <a:gd name="connsiteX1804" fmla="*/ 952140 w 1656655"/>
              <a:gd name="connsiteY1804" fmla="*/ 150265 h 1864576"/>
              <a:gd name="connsiteX1805" fmla="*/ 948260 w 1656655"/>
              <a:gd name="connsiteY1805" fmla="*/ 146562 h 1864576"/>
              <a:gd name="connsiteX1806" fmla="*/ 947095 w 1656655"/>
              <a:gd name="connsiteY1806" fmla="*/ 145393 h 1864576"/>
              <a:gd name="connsiteX1807" fmla="*/ 694812 w 1656655"/>
              <a:gd name="connsiteY1807" fmla="*/ 167026 h 1864576"/>
              <a:gd name="connsiteX1808" fmla="*/ 701800 w 1656655"/>
              <a:gd name="connsiteY1808" fmla="*/ 158061 h 1864576"/>
              <a:gd name="connsiteX1809" fmla="*/ 708205 w 1656655"/>
              <a:gd name="connsiteY1809" fmla="*/ 151435 h 1864576"/>
              <a:gd name="connsiteX1810" fmla="*/ 709370 w 1656655"/>
              <a:gd name="connsiteY1810" fmla="*/ 150265 h 1864576"/>
              <a:gd name="connsiteX1811" fmla="*/ 713251 w 1656655"/>
              <a:gd name="connsiteY1811" fmla="*/ 146952 h 1864576"/>
              <a:gd name="connsiteX1812" fmla="*/ 719461 w 1656655"/>
              <a:gd name="connsiteY1812" fmla="*/ 149486 h 1864576"/>
              <a:gd name="connsiteX1813" fmla="*/ 730716 w 1656655"/>
              <a:gd name="connsiteY1813" fmla="*/ 155528 h 1864576"/>
              <a:gd name="connsiteX1814" fmla="*/ 735957 w 1656655"/>
              <a:gd name="connsiteY1814" fmla="*/ 159036 h 1864576"/>
              <a:gd name="connsiteX1815" fmla="*/ 733628 w 1656655"/>
              <a:gd name="connsiteY1815" fmla="*/ 160790 h 1864576"/>
              <a:gd name="connsiteX1816" fmla="*/ 724892 w 1656655"/>
              <a:gd name="connsiteY1816" fmla="*/ 168001 h 1864576"/>
              <a:gd name="connsiteX1817" fmla="*/ 718878 w 1656655"/>
              <a:gd name="connsiteY1817" fmla="*/ 173848 h 1864576"/>
              <a:gd name="connsiteX1818" fmla="*/ 713251 w 1656655"/>
              <a:gd name="connsiteY1818" fmla="*/ 171704 h 1864576"/>
              <a:gd name="connsiteX1819" fmla="*/ 701217 w 1656655"/>
              <a:gd name="connsiteY1819" fmla="*/ 168391 h 1864576"/>
              <a:gd name="connsiteX1820" fmla="*/ 694812 w 1656655"/>
              <a:gd name="connsiteY1820" fmla="*/ 167026 h 1864576"/>
              <a:gd name="connsiteX1821" fmla="*/ 920117 w 1656655"/>
              <a:gd name="connsiteY1821" fmla="*/ 158841 h 1864576"/>
              <a:gd name="connsiteX1822" fmla="*/ 922642 w 1656655"/>
              <a:gd name="connsiteY1822" fmla="*/ 157087 h 1864576"/>
              <a:gd name="connsiteX1823" fmla="*/ 930795 w 1656655"/>
              <a:gd name="connsiteY1823" fmla="*/ 152409 h 1864576"/>
              <a:gd name="connsiteX1824" fmla="*/ 942632 w 1656655"/>
              <a:gd name="connsiteY1824" fmla="*/ 147147 h 1864576"/>
              <a:gd name="connsiteX1825" fmla="*/ 943988 w 1656655"/>
              <a:gd name="connsiteY1825" fmla="*/ 148316 h 1864576"/>
              <a:gd name="connsiteX1826" fmla="*/ 946513 w 1656655"/>
              <a:gd name="connsiteY1826" fmla="*/ 150655 h 1864576"/>
              <a:gd name="connsiteX1827" fmla="*/ 954856 w 1656655"/>
              <a:gd name="connsiteY1827" fmla="*/ 159231 h 1864576"/>
              <a:gd name="connsiteX1828" fmla="*/ 956021 w 1656655"/>
              <a:gd name="connsiteY1828" fmla="*/ 160595 h 1864576"/>
              <a:gd name="connsiteX1829" fmla="*/ 961262 w 1656655"/>
              <a:gd name="connsiteY1829" fmla="*/ 167416 h 1864576"/>
              <a:gd name="connsiteX1830" fmla="*/ 954661 w 1656655"/>
              <a:gd name="connsiteY1830" fmla="*/ 168586 h 1864576"/>
              <a:gd name="connsiteX1831" fmla="*/ 942823 w 1656655"/>
              <a:gd name="connsiteY1831" fmla="*/ 171899 h 1864576"/>
              <a:gd name="connsiteX1832" fmla="*/ 937391 w 1656655"/>
              <a:gd name="connsiteY1832" fmla="*/ 173848 h 1864576"/>
              <a:gd name="connsiteX1833" fmla="*/ 929238 w 1656655"/>
              <a:gd name="connsiteY1833" fmla="*/ 166052 h 1864576"/>
              <a:gd name="connsiteX1834" fmla="*/ 922642 w 1656655"/>
              <a:gd name="connsiteY1834" fmla="*/ 160790 h 1864576"/>
              <a:gd name="connsiteX1835" fmla="*/ 920117 w 1656655"/>
              <a:gd name="connsiteY1835" fmla="*/ 158841 h 1864576"/>
              <a:gd name="connsiteX1836" fmla="*/ 743136 w 1656655"/>
              <a:gd name="connsiteY1836" fmla="*/ 159231 h 1864576"/>
              <a:gd name="connsiteX1837" fmla="*/ 749346 w 1656655"/>
              <a:gd name="connsiteY1837" fmla="*/ 156112 h 1864576"/>
              <a:gd name="connsiteX1838" fmla="*/ 754587 w 1656655"/>
              <a:gd name="connsiteY1838" fmla="*/ 167221 h 1864576"/>
              <a:gd name="connsiteX1839" fmla="*/ 756138 w 1656655"/>
              <a:gd name="connsiteY1839" fmla="*/ 170729 h 1864576"/>
              <a:gd name="connsiteX1840" fmla="*/ 751479 w 1656655"/>
              <a:gd name="connsiteY1840" fmla="*/ 166247 h 1864576"/>
              <a:gd name="connsiteX1841" fmla="*/ 750701 w 1656655"/>
              <a:gd name="connsiteY1841" fmla="*/ 165467 h 1864576"/>
              <a:gd name="connsiteX1842" fmla="*/ 743136 w 1656655"/>
              <a:gd name="connsiteY1842" fmla="*/ 159231 h 1864576"/>
              <a:gd name="connsiteX1843" fmla="*/ 899936 w 1656655"/>
              <a:gd name="connsiteY1843" fmla="*/ 170729 h 1864576"/>
              <a:gd name="connsiteX1844" fmla="*/ 906728 w 1656655"/>
              <a:gd name="connsiteY1844" fmla="*/ 156112 h 1864576"/>
              <a:gd name="connsiteX1845" fmla="*/ 912938 w 1656655"/>
              <a:gd name="connsiteY1845" fmla="*/ 159231 h 1864576"/>
              <a:gd name="connsiteX1846" fmla="*/ 905373 w 1656655"/>
              <a:gd name="connsiteY1846" fmla="*/ 165467 h 1864576"/>
              <a:gd name="connsiteX1847" fmla="*/ 903043 w 1656655"/>
              <a:gd name="connsiteY1847" fmla="*/ 167611 h 1864576"/>
              <a:gd name="connsiteX1848" fmla="*/ 902265 w 1656655"/>
              <a:gd name="connsiteY1848" fmla="*/ 168391 h 1864576"/>
              <a:gd name="connsiteX1849" fmla="*/ 899936 w 1656655"/>
              <a:gd name="connsiteY1849" fmla="*/ 170729 h 1864576"/>
              <a:gd name="connsiteX1850" fmla="*/ 976589 w 1656655"/>
              <a:gd name="connsiteY1850" fmla="*/ 192168 h 1864576"/>
              <a:gd name="connsiteX1851" fmla="*/ 969606 w 1656655"/>
              <a:gd name="connsiteY1851" fmla="*/ 172873 h 1864576"/>
              <a:gd name="connsiteX1852" fmla="*/ 968245 w 1656655"/>
              <a:gd name="connsiteY1852" fmla="*/ 170534 h 1864576"/>
              <a:gd name="connsiteX1853" fmla="*/ 978727 w 1656655"/>
              <a:gd name="connsiteY1853" fmla="*/ 170924 h 1864576"/>
              <a:gd name="connsiteX1854" fmla="*/ 985710 w 1656655"/>
              <a:gd name="connsiteY1854" fmla="*/ 172483 h 1864576"/>
              <a:gd name="connsiteX1855" fmla="*/ 976589 w 1656655"/>
              <a:gd name="connsiteY1855" fmla="*/ 192168 h 1864576"/>
              <a:gd name="connsiteX1856" fmla="*/ 670363 w 1656655"/>
              <a:gd name="connsiteY1856" fmla="*/ 172483 h 1864576"/>
              <a:gd name="connsiteX1857" fmla="*/ 678320 w 1656655"/>
              <a:gd name="connsiteY1857" fmla="*/ 170924 h 1864576"/>
              <a:gd name="connsiteX1858" fmla="*/ 687633 w 1656655"/>
              <a:gd name="connsiteY1858" fmla="*/ 170534 h 1864576"/>
              <a:gd name="connsiteX1859" fmla="*/ 686277 w 1656655"/>
              <a:gd name="connsiteY1859" fmla="*/ 173068 h 1864576"/>
              <a:gd name="connsiteX1860" fmla="*/ 680650 w 1656655"/>
              <a:gd name="connsiteY1860" fmla="*/ 186126 h 1864576"/>
              <a:gd name="connsiteX1861" fmla="*/ 679289 w 1656655"/>
              <a:gd name="connsiteY1861" fmla="*/ 192168 h 1864576"/>
              <a:gd name="connsiteX1862" fmla="*/ 676764 w 1656655"/>
              <a:gd name="connsiteY1862" fmla="*/ 187490 h 1864576"/>
              <a:gd name="connsiteX1863" fmla="*/ 672301 w 1656655"/>
              <a:gd name="connsiteY1863" fmla="*/ 177746 h 1864576"/>
              <a:gd name="connsiteX1864" fmla="*/ 670363 w 1656655"/>
              <a:gd name="connsiteY1864" fmla="*/ 172483 h 1864576"/>
              <a:gd name="connsiteX1865" fmla="*/ 722759 w 1656655"/>
              <a:gd name="connsiteY1865" fmla="*/ 175212 h 1864576"/>
              <a:gd name="connsiteX1866" fmla="*/ 728582 w 1656655"/>
              <a:gd name="connsiteY1866" fmla="*/ 169560 h 1864576"/>
              <a:gd name="connsiteX1867" fmla="*/ 734792 w 1656655"/>
              <a:gd name="connsiteY1867" fmla="*/ 164493 h 1864576"/>
              <a:gd name="connsiteX1868" fmla="*/ 739255 w 1656655"/>
              <a:gd name="connsiteY1868" fmla="*/ 161374 h 1864576"/>
              <a:gd name="connsiteX1869" fmla="*/ 748377 w 1656655"/>
              <a:gd name="connsiteY1869" fmla="*/ 168975 h 1864576"/>
              <a:gd name="connsiteX1870" fmla="*/ 754587 w 1656655"/>
              <a:gd name="connsiteY1870" fmla="*/ 175407 h 1864576"/>
              <a:gd name="connsiteX1871" fmla="*/ 752840 w 1656655"/>
              <a:gd name="connsiteY1871" fmla="*/ 176771 h 1864576"/>
              <a:gd name="connsiteX1872" fmla="*/ 741775 w 1656655"/>
              <a:gd name="connsiteY1872" fmla="*/ 186516 h 1864576"/>
              <a:gd name="connsiteX1873" fmla="*/ 739446 w 1656655"/>
              <a:gd name="connsiteY1873" fmla="*/ 184957 h 1864576"/>
              <a:gd name="connsiteX1874" fmla="*/ 722759 w 1656655"/>
              <a:gd name="connsiteY1874" fmla="*/ 175212 h 1864576"/>
              <a:gd name="connsiteX1875" fmla="*/ 901100 w 1656655"/>
              <a:gd name="connsiteY1875" fmla="*/ 175212 h 1864576"/>
              <a:gd name="connsiteX1876" fmla="*/ 902847 w 1656655"/>
              <a:gd name="connsiteY1876" fmla="*/ 173263 h 1864576"/>
              <a:gd name="connsiteX1877" fmla="*/ 912551 w 1656655"/>
              <a:gd name="connsiteY1877" fmla="*/ 164493 h 1864576"/>
              <a:gd name="connsiteX1878" fmla="*/ 916628 w 1656655"/>
              <a:gd name="connsiteY1878" fmla="*/ 161179 h 1864576"/>
              <a:gd name="connsiteX1879" fmla="*/ 921091 w 1656655"/>
              <a:gd name="connsiteY1879" fmla="*/ 164298 h 1864576"/>
              <a:gd name="connsiteX1880" fmla="*/ 928465 w 1656655"/>
              <a:gd name="connsiteY1880" fmla="*/ 170340 h 1864576"/>
              <a:gd name="connsiteX1881" fmla="*/ 933315 w 1656655"/>
              <a:gd name="connsiteY1881" fmla="*/ 175017 h 1864576"/>
              <a:gd name="connsiteX1882" fmla="*/ 918566 w 1656655"/>
              <a:gd name="connsiteY1882" fmla="*/ 183203 h 1864576"/>
              <a:gd name="connsiteX1883" fmla="*/ 916236 w 1656655"/>
              <a:gd name="connsiteY1883" fmla="*/ 184762 h 1864576"/>
              <a:gd name="connsiteX1884" fmla="*/ 913907 w 1656655"/>
              <a:gd name="connsiteY1884" fmla="*/ 186321 h 1864576"/>
              <a:gd name="connsiteX1885" fmla="*/ 904399 w 1656655"/>
              <a:gd name="connsiteY1885" fmla="*/ 177941 h 1864576"/>
              <a:gd name="connsiteX1886" fmla="*/ 902652 w 1656655"/>
              <a:gd name="connsiteY1886" fmla="*/ 176576 h 1864576"/>
              <a:gd name="connsiteX1887" fmla="*/ 901100 w 1656655"/>
              <a:gd name="connsiteY1887" fmla="*/ 175212 h 1864576"/>
              <a:gd name="connsiteX1888" fmla="*/ 683752 w 1656655"/>
              <a:gd name="connsiteY1888" fmla="*/ 198599 h 1864576"/>
              <a:gd name="connsiteX1889" fmla="*/ 685886 w 1656655"/>
              <a:gd name="connsiteY1889" fmla="*/ 182813 h 1864576"/>
              <a:gd name="connsiteX1890" fmla="*/ 692291 w 1656655"/>
              <a:gd name="connsiteY1890" fmla="*/ 170729 h 1864576"/>
              <a:gd name="connsiteX1891" fmla="*/ 704907 w 1656655"/>
              <a:gd name="connsiteY1891" fmla="*/ 172873 h 1864576"/>
              <a:gd name="connsiteX1892" fmla="*/ 715771 w 1656655"/>
              <a:gd name="connsiteY1892" fmla="*/ 176381 h 1864576"/>
              <a:gd name="connsiteX1893" fmla="*/ 713637 w 1656655"/>
              <a:gd name="connsiteY1893" fmla="*/ 178915 h 1864576"/>
              <a:gd name="connsiteX1894" fmla="*/ 703742 w 1656655"/>
              <a:gd name="connsiteY1894" fmla="*/ 191973 h 1864576"/>
              <a:gd name="connsiteX1895" fmla="*/ 701995 w 1656655"/>
              <a:gd name="connsiteY1895" fmla="*/ 194896 h 1864576"/>
              <a:gd name="connsiteX1896" fmla="*/ 700248 w 1656655"/>
              <a:gd name="connsiteY1896" fmla="*/ 197820 h 1864576"/>
              <a:gd name="connsiteX1897" fmla="*/ 683752 w 1656655"/>
              <a:gd name="connsiteY1897" fmla="*/ 198599 h 1864576"/>
              <a:gd name="connsiteX1898" fmla="*/ 940107 w 1656655"/>
              <a:gd name="connsiteY1898" fmla="*/ 176576 h 1864576"/>
              <a:gd name="connsiteX1899" fmla="*/ 951167 w 1656655"/>
              <a:gd name="connsiteY1899" fmla="*/ 172873 h 1864576"/>
              <a:gd name="connsiteX1900" fmla="*/ 963586 w 1656655"/>
              <a:gd name="connsiteY1900" fmla="*/ 170729 h 1864576"/>
              <a:gd name="connsiteX1901" fmla="*/ 969992 w 1656655"/>
              <a:gd name="connsiteY1901" fmla="*/ 183008 h 1864576"/>
              <a:gd name="connsiteX1902" fmla="*/ 972126 w 1656655"/>
              <a:gd name="connsiteY1902" fmla="*/ 198599 h 1864576"/>
              <a:gd name="connsiteX1903" fmla="*/ 963978 w 1656655"/>
              <a:gd name="connsiteY1903" fmla="*/ 197625 h 1864576"/>
              <a:gd name="connsiteX1904" fmla="*/ 955439 w 1656655"/>
              <a:gd name="connsiteY1904" fmla="*/ 198015 h 1864576"/>
              <a:gd name="connsiteX1905" fmla="*/ 953692 w 1656655"/>
              <a:gd name="connsiteY1905" fmla="*/ 195091 h 1864576"/>
              <a:gd name="connsiteX1906" fmla="*/ 940107 w 1656655"/>
              <a:gd name="connsiteY1906" fmla="*/ 176576 h 1864576"/>
              <a:gd name="connsiteX1907" fmla="*/ 745269 w 1656655"/>
              <a:gd name="connsiteY1907" fmla="*/ 189050 h 1864576"/>
              <a:gd name="connsiteX1908" fmla="*/ 757885 w 1656655"/>
              <a:gd name="connsiteY1908" fmla="*/ 178330 h 1864576"/>
              <a:gd name="connsiteX1909" fmla="*/ 759436 w 1656655"/>
              <a:gd name="connsiteY1909" fmla="*/ 180279 h 1864576"/>
              <a:gd name="connsiteX1910" fmla="*/ 769527 w 1656655"/>
              <a:gd name="connsiteY1910" fmla="*/ 194896 h 1864576"/>
              <a:gd name="connsiteX1911" fmla="*/ 766811 w 1656655"/>
              <a:gd name="connsiteY1911" fmla="*/ 197430 h 1864576"/>
              <a:gd name="connsiteX1912" fmla="*/ 764482 w 1656655"/>
              <a:gd name="connsiteY1912" fmla="*/ 200159 h 1864576"/>
              <a:gd name="connsiteX1913" fmla="*/ 760601 w 1656655"/>
              <a:gd name="connsiteY1913" fmla="*/ 197820 h 1864576"/>
              <a:gd name="connsiteX1914" fmla="*/ 755751 w 1656655"/>
              <a:gd name="connsiteY1914" fmla="*/ 198989 h 1864576"/>
              <a:gd name="connsiteX1915" fmla="*/ 755169 w 1656655"/>
              <a:gd name="connsiteY1915" fmla="*/ 198405 h 1864576"/>
              <a:gd name="connsiteX1916" fmla="*/ 754587 w 1656655"/>
              <a:gd name="connsiteY1916" fmla="*/ 197820 h 1864576"/>
              <a:gd name="connsiteX1917" fmla="*/ 753422 w 1656655"/>
              <a:gd name="connsiteY1917" fmla="*/ 196456 h 1864576"/>
              <a:gd name="connsiteX1918" fmla="*/ 745269 w 1656655"/>
              <a:gd name="connsiteY1918" fmla="*/ 189050 h 1864576"/>
              <a:gd name="connsiteX1919" fmla="*/ 886547 w 1656655"/>
              <a:gd name="connsiteY1919" fmla="*/ 194896 h 1864576"/>
              <a:gd name="connsiteX1920" fmla="*/ 898189 w 1656655"/>
              <a:gd name="connsiteY1920" fmla="*/ 178330 h 1864576"/>
              <a:gd name="connsiteX1921" fmla="*/ 910804 w 1656655"/>
              <a:gd name="connsiteY1921" fmla="*/ 189050 h 1864576"/>
              <a:gd name="connsiteX1922" fmla="*/ 900327 w 1656655"/>
              <a:gd name="connsiteY1922" fmla="*/ 198989 h 1864576"/>
              <a:gd name="connsiteX1923" fmla="*/ 895473 w 1656655"/>
              <a:gd name="connsiteY1923" fmla="*/ 197820 h 1864576"/>
              <a:gd name="connsiteX1924" fmla="*/ 891592 w 1656655"/>
              <a:gd name="connsiteY1924" fmla="*/ 200159 h 1864576"/>
              <a:gd name="connsiteX1925" fmla="*/ 889263 w 1656655"/>
              <a:gd name="connsiteY1925" fmla="*/ 197430 h 1864576"/>
              <a:gd name="connsiteX1926" fmla="*/ 886547 w 1656655"/>
              <a:gd name="connsiteY1926" fmla="*/ 194896 h 1864576"/>
              <a:gd name="connsiteX1927" fmla="*/ 704711 w 1656655"/>
              <a:gd name="connsiteY1927" fmla="*/ 198599 h 1864576"/>
              <a:gd name="connsiteX1928" fmla="*/ 715580 w 1656655"/>
              <a:gd name="connsiteY1928" fmla="*/ 182813 h 1864576"/>
              <a:gd name="connsiteX1929" fmla="*/ 718682 w 1656655"/>
              <a:gd name="connsiteY1929" fmla="*/ 179305 h 1864576"/>
              <a:gd name="connsiteX1930" fmla="*/ 719847 w 1656655"/>
              <a:gd name="connsiteY1930" fmla="*/ 178330 h 1864576"/>
              <a:gd name="connsiteX1931" fmla="*/ 734596 w 1656655"/>
              <a:gd name="connsiteY1931" fmla="*/ 186321 h 1864576"/>
              <a:gd name="connsiteX1932" fmla="*/ 739059 w 1656655"/>
              <a:gd name="connsiteY1932" fmla="*/ 189439 h 1864576"/>
              <a:gd name="connsiteX1933" fmla="*/ 732654 w 1656655"/>
              <a:gd name="connsiteY1933" fmla="*/ 196066 h 1864576"/>
              <a:gd name="connsiteX1934" fmla="*/ 731881 w 1656655"/>
              <a:gd name="connsiteY1934" fmla="*/ 197040 h 1864576"/>
              <a:gd name="connsiteX1935" fmla="*/ 725475 w 1656655"/>
              <a:gd name="connsiteY1935" fmla="*/ 205226 h 1864576"/>
              <a:gd name="connsiteX1936" fmla="*/ 715771 w 1656655"/>
              <a:gd name="connsiteY1936" fmla="*/ 201523 h 1864576"/>
              <a:gd name="connsiteX1937" fmla="*/ 710339 w 1656655"/>
              <a:gd name="connsiteY1937" fmla="*/ 199964 h 1864576"/>
              <a:gd name="connsiteX1938" fmla="*/ 704711 w 1656655"/>
              <a:gd name="connsiteY1938" fmla="*/ 198599 h 1864576"/>
              <a:gd name="connsiteX1939" fmla="*/ 917014 w 1656655"/>
              <a:gd name="connsiteY1939" fmla="*/ 189244 h 1864576"/>
              <a:gd name="connsiteX1940" fmla="*/ 936031 w 1656655"/>
              <a:gd name="connsiteY1940" fmla="*/ 178135 h 1864576"/>
              <a:gd name="connsiteX1941" fmla="*/ 951167 w 1656655"/>
              <a:gd name="connsiteY1941" fmla="*/ 198405 h 1864576"/>
              <a:gd name="connsiteX1942" fmla="*/ 945539 w 1656655"/>
              <a:gd name="connsiteY1942" fmla="*/ 199574 h 1864576"/>
              <a:gd name="connsiteX1943" fmla="*/ 930599 w 1656655"/>
              <a:gd name="connsiteY1943" fmla="*/ 204837 h 1864576"/>
              <a:gd name="connsiteX1944" fmla="*/ 925744 w 1656655"/>
              <a:gd name="connsiteY1944" fmla="*/ 198599 h 1864576"/>
              <a:gd name="connsiteX1945" fmla="*/ 924193 w 1656655"/>
              <a:gd name="connsiteY1945" fmla="*/ 196650 h 1864576"/>
              <a:gd name="connsiteX1946" fmla="*/ 921477 w 1656655"/>
              <a:gd name="connsiteY1946" fmla="*/ 193727 h 1864576"/>
              <a:gd name="connsiteX1947" fmla="*/ 920508 w 1656655"/>
              <a:gd name="connsiteY1947" fmla="*/ 192753 h 1864576"/>
              <a:gd name="connsiteX1948" fmla="*/ 917014 w 1656655"/>
              <a:gd name="connsiteY1948" fmla="*/ 189244 h 1864576"/>
              <a:gd name="connsiteX1949" fmla="*/ 685886 w 1656655"/>
              <a:gd name="connsiteY1949" fmla="*/ 202302 h 1864576"/>
              <a:gd name="connsiteX1950" fmla="*/ 698697 w 1656655"/>
              <a:gd name="connsiteY1950" fmla="*/ 201913 h 1864576"/>
              <a:gd name="connsiteX1951" fmla="*/ 695203 w 1656655"/>
              <a:gd name="connsiteY1951" fmla="*/ 214387 h 1864576"/>
              <a:gd name="connsiteX1952" fmla="*/ 685886 w 1656655"/>
              <a:gd name="connsiteY1952" fmla="*/ 202302 h 1864576"/>
              <a:gd name="connsiteX1953" fmla="*/ 957376 w 1656655"/>
              <a:gd name="connsiteY1953" fmla="*/ 201913 h 1864576"/>
              <a:gd name="connsiteX1954" fmla="*/ 970188 w 1656655"/>
              <a:gd name="connsiteY1954" fmla="*/ 202302 h 1864576"/>
              <a:gd name="connsiteX1955" fmla="*/ 960871 w 1656655"/>
              <a:gd name="connsiteY1955" fmla="*/ 214581 h 1864576"/>
              <a:gd name="connsiteX1956" fmla="*/ 959515 w 1656655"/>
              <a:gd name="connsiteY1956" fmla="*/ 207760 h 1864576"/>
              <a:gd name="connsiteX1957" fmla="*/ 957376 w 1656655"/>
              <a:gd name="connsiteY1957" fmla="*/ 201913 h 1864576"/>
              <a:gd name="connsiteX1958" fmla="*/ 728969 w 1656655"/>
              <a:gd name="connsiteY1958" fmla="*/ 206980 h 1864576"/>
              <a:gd name="connsiteX1959" fmla="*/ 732071 w 1656655"/>
              <a:gd name="connsiteY1959" fmla="*/ 202887 h 1864576"/>
              <a:gd name="connsiteX1960" fmla="*/ 738673 w 1656655"/>
              <a:gd name="connsiteY1960" fmla="*/ 195286 h 1864576"/>
              <a:gd name="connsiteX1961" fmla="*/ 742167 w 1656655"/>
              <a:gd name="connsiteY1961" fmla="*/ 191778 h 1864576"/>
              <a:gd name="connsiteX1962" fmla="*/ 745269 w 1656655"/>
              <a:gd name="connsiteY1962" fmla="*/ 194312 h 1864576"/>
              <a:gd name="connsiteX1963" fmla="*/ 753422 w 1656655"/>
              <a:gd name="connsiteY1963" fmla="*/ 202692 h 1864576"/>
              <a:gd name="connsiteX1964" fmla="*/ 748377 w 1656655"/>
              <a:gd name="connsiteY1964" fmla="*/ 205031 h 1864576"/>
              <a:gd name="connsiteX1965" fmla="*/ 747403 w 1656655"/>
              <a:gd name="connsiteY1965" fmla="*/ 210878 h 1864576"/>
              <a:gd name="connsiteX1966" fmla="*/ 741584 w 1656655"/>
              <a:gd name="connsiteY1966" fmla="*/ 213022 h 1864576"/>
              <a:gd name="connsiteX1967" fmla="*/ 740420 w 1656655"/>
              <a:gd name="connsiteY1967" fmla="*/ 214581 h 1864576"/>
              <a:gd name="connsiteX1968" fmla="*/ 737508 w 1656655"/>
              <a:gd name="connsiteY1968" fmla="*/ 212632 h 1864576"/>
              <a:gd name="connsiteX1969" fmla="*/ 731685 w 1656655"/>
              <a:gd name="connsiteY1969" fmla="*/ 208929 h 1864576"/>
              <a:gd name="connsiteX1970" fmla="*/ 728969 w 1656655"/>
              <a:gd name="connsiteY1970" fmla="*/ 206980 h 1864576"/>
              <a:gd name="connsiteX1971" fmla="*/ 902461 w 1656655"/>
              <a:gd name="connsiteY1971" fmla="*/ 202692 h 1864576"/>
              <a:gd name="connsiteX1972" fmla="*/ 903816 w 1656655"/>
              <a:gd name="connsiteY1972" fmla="*/ 201133 h 1864576"/>
              <a:gd name="connsiteX1973" fmla="*/ 910222 w 1656655"/>
              <a:gd name="connsiteY1973" fmla="*/ 194896 h 1864576"/>
              <a:gd name="connsiteX1974" fmla="*/ 913907 w 1656655"/>
              <a:gd name="connsiteY1974" fmla="*/ 191778 h 1864576"/>
              <a:gd name="connsiteX1975" fmla="*/ 915654 w 1656655"/>
              <a:gd name="connsiteY1975" fmla="*/ 193532 h 1864576"/>
              <a:gd name="connsiteX1976" fmla="*/ 917401 w 1656655"/>
              <a:gd name="connsiteY1976" fmla="*/ 195286 h 1864576"/>
              <a:gd name="connsiteX1977" fmla="*/ 920699 w 1656655"/>
              <a:gd name="connsiteY1977" fmla="*/ 198989 h 1864576"/>
              <a:gd name="connsiteX1978" fmla="*/ 926909 w 1656655"/>
              <a:gd name="connsiteY1978" fmla="*/ 206980 h 1864576"/>
              <a:gd name="connsiteX1979" fmla="*/ 923807 w 1656655"/>
              <a:gd name="connsiteY1979" fmla="*/ 208735 h 1864576"/>
              <a:gd name="connsiteX1980" fmla="*/ 915267 w 1656655"/>
              <a:gd name="connsiteY1980" fmla="*/ 214387 h 1864576"/>
              <a:gd name="connsiteX1981" fmla="*/ 914103 w 1656655"/>
              <a:gd name="connsiteY1981" fmla="*/ 212827 h 1864576"/>
              <a:gd name="connsiteX1982" fmla="*/ 908279 w 1656655"/>
              <a:gd name="connsiteY1982" fmla="*/ 210683 h 1864576"/>
              <a:gd name="connsiteX1983" fmla="*/ 907310 w 1656655"/>
              <a:gd name="connsiteY1983" fmla="*/ 204837 h 1864576"/>
              <a:gd name="connsiteX1984" fmla="*/ 902461 w 1656655"/>
              <a:gd name="connsiteY1984" fmla="*/ 202692 h 1864576"/>
              <a:gd name="connsiteX1985" fmla="*/ 767589 w 1656655"/>
              <a:gd name="connsiteY1985" fmla="*/ 202887 h 1864576"/>
              <a:gd name="connsiteX1986" fmla="*/ 771660 w 1656655"/>
              <a:gd name="connsiteY1986" fmla="*/ 198405 h 1864576"/>
              <a:gd name="connsiteX1987" fmla="*/ 772825 w 1656655"/>
              <a:gd name="connsiteY1987" fmla="*/ 200159 h 1864576"/>
              <a:gd name="connsiteX1988" fmla="*/ 780782 w 1656655"/>
              <a:gd name="connsiteY1988" fmla="*/ 211463 h 1864576"/>
              <a:gd name="connsiteX1989" fmla="*/ 785827 w 1656655"/>
              <a:gd name="connsiteY1989" fmla="*/ 217505 h 1864576"/>
              <a:gd name="connsiteX1990" fmla="*/ 788352 w 1656655"/>
              <a:gd name="connsiteY1990" fmla="*/ 220428 h 1864576"/>
              <a:gd name="connsiteX1991" fmla="*/ 791068 w 1656655"/>
              <a:gd name="connsiteY1991" fmla="*/ 223352 h 1864576"/>
              <a:gd name="connsiteX1992" fmla="*/ 787188 w 1656655"/>
              <a:gd name="connsiteY1992" fmla="*/ 225496 h 1864576"/>
              <a:gd name="connsiteX1993" fmla="*/ 786410 w 1656655"/>
              <a:gd name="connsiteY1993" fmla="*/ 226665 h 1864576"/>
              <a:gd name="connsiteX1994" fmla="*/ 786605 w 1656655"/>
              <a:gd name="connsiteY1994" fmla="*/ 233096 h 1864576"/>
              <a:gd name="connsiteX1995" fmla="*/ 781947 w 1656655"/>
              <a:gd name="connsiteY1995" fmla="*/ 235045 h 1864576"/>
              <a:gd name="connsiteX1996" fmla="*/ 775933 w 1656655"/>
              <a:gd name="connsiteY1996" fmla="*/ 235240 h 1864576"/>
              <a:gd name="connsiteX1997" fmla="*/ 780395 w 1656655"/>
              <a:gd name="connsiteY1997" fmla="*/ 228029 h 1864576"/>
              <a:gd name="connsiteX1998" fmla="*/ 784663 w 1656655"/>
              <a:gd name="connsiteY1998" fmla="*/ 221793 h 1864576"/>
              <a:gd name="connsiteX1999" fmla="*/ 779813 w 1656655"/>
              <a:gd name="connsiteY1999" fmla="*/ 216141 h 1864576"/>
              <a:gd name="connsiteX2000" fmla="*/ 777870 w 1656655"/>
              <a:gd name="connsiteY2000" fmla="*/ 210683 h 1864576"/>
              <a:gd name="connsiteX2001" fmla="*/ 772243 w 1656655"/>
              <a:gd name="connsiteY2001" fmla="*/ 209319 h 1864576"/>
              <a:gd name="connsiteX2002" fmla="*/ 767589 w 1656655"/>
              <a:gd name="connsiteY2002" fmla="*/ 202887 h 1864576"/>
              <a:gd name="connsiteX2003" fmla="*/ 871602 w 1656655"/>
              <a:gd name="connsiteY2003" fmla="*/ 215946 h 1864576"/>
              <a:gd name="connsiteX2004" fmla="*/ 872767 w 1656655"/>
              <a:gd name="connsiteY2004" fmla="*/ 214387 h 1864576"/>
              <a:gd name="connsiteX2005" fmla="*/ 884413 w 1656655"/>
              <a:gd name="connsiteY2005" fmla="*/ 198405 h 1864576"/>
              <a:gd name="connsiteX2006" fmla="*/ 888485 w 1656655"/>
              <a:gd name="connsiteY2006" fmla="*/ 202887 h 1864576"/>
              <a:gd name="connsiteX2007" fmla="*/ 884022 w 1656655"/>
              <a:gd name="connsiteY2007" fmla="*/ 209124 h 1864576"/>
              <a:gd name="connsiteX2008" fmla="*/ 878394 w 1656655"/>
              <a:gd name="connsiteY2008" fmla="*/ 210489 h 1864576"/>
              <a:gd name="connsiteX2009" fmla="*/ 876456 w 1656655"/>
              <a:gd name="connsiteY2009" fmla="*/ 215751 h 1864576"/>
              <a:gd name="connsiteX2010" fmla="*/ 874514 w 1656655"/>
              <a:gd name="connsiteY2010" fmla="*/ 216725 h 1864576"/>
              <a:gd name="connsiteX2011" fmla="*/ 872767 w 1656655"/>
              <a:gd name="connsiteY2011" fmla="*/ 225885 h 1864576"/>
              <a:gd name="connsiteX2012" fmla="*/ 875874 w 1656655"/>
              <a:gd name="connsiteY2012" fmla="*/ 228029 h 1864576"/>
              <a:gd name="connsiteX2013" fmla="*/ 878394 w 1656655"/>
              <a:gd name="connsiteY2013" fmla="*/ 234266 h 1864576"/>
              <a:gd name="connsiteX2014" fmla="*/ 880337 w 1656655"/>
              <a:gd name="connsiteY2014" fmla="*/ 235240 h 1864576"/>
              <a:gd name="connsiteX2015" fmla="*/ 874323 w 1656655"/>
              <a:gd name="connsiteY2015" fmla="*/ 235045 h 1864576"/>
              <a:gd name="connsiteX2016" fmla="*/ 869664 w 1656655"/>
              <a:gd name="connsiteY2016" fmla="*/ 233291 h 1864576"/>
              <a:gd name="connsiteX2017" fmla="*/ 870633 w 1656655"/>
              <a:gd name="connsiteY2017" fmla="*/ 229978 h 1864576"/>
              <a:gd name="connsiteX2018" fmla="*/ 867917 w 1656655"/>
              <a:gd name="connsiteY2018" fmla="*/ 224716 h 1864576"/>
              <a:gd name="connsiteX2019" fmla="*/ 865201 w 1656655"/>
              <a:gd name="connsiteY2019" fmla="*/ 223547 h 1864576"/>
              <a:gd name="connsiteX2020" fmla="*/ 871602 w 1656655"/>
              <a:gd name="connsiteY2020" fmla="*/ 215946 h 1864576"/>
              <a:gd name="connsiteX2021" fmla="*/ 808534 w 1656655"/>
              <a:gd name="connsiteY2021" fmla="*/ 210099 h 1864576"/>
              <a:gd name="connsiteX2022" fmla="*/ 818624 w 1656655"/>
              <a:gd name="connsiteY2022" fmla="*/ 213022 h 1864576"/>
              <a:gd name="connsiteX2023" fmla="*/ 822505 w 1656655"/>
              <a:gd name="connsiteY2023" fmla="*/ 211853 h 1864576"/>
              <a:gd name="connsiteX2024" fmla="*/ 817459 w 1656655"/>
              <a:gd name="connsiteY2024" fmla="*/ 203277 h 1864576"/>
              <a:gd name="connsiteX2025" fmla="*/ 821732 w 1656655"/>
              <a:gd name="connsiteY2025" fmla="*/ 201523 h 1864576"/>
              <a:gd name="connsiteX2026" fmla="*/ 823865 w 1656655"/>
              <a:gd name="connsiteY2026" fmla="*/ 196845 h 1864576"/>
              <a:gd name="connsiteX2027" fmla="*/ 827941 w 1656655"/>
              <a:gd name="connsiteY2027" fmla="*/ 194312 h 1864576"/>
              <a:gd name="connsiteX2028" fmla="*/ 832013 w 1656655"/>
              <a:gd name="connsiteY2028" fmla="*/ 197040 h 1864576"/>
              <a:gd name="connsiteX2029" fmla="*/ 834342 w 1656655"/>
              <a:gd name="connsiteY2029" fmla="*/ 201718 h 1864576"/>
              <a:gd name="connsiteX2030" fmla="*/ 838614 w 1656655"/>
              <a:gd name="connsiteY2030" fmla="*/ 203667 h 1864576"/>
              <a:gd name="connsiteX2031" fmla="*/ 834734 w 1656655"/>
              <a:gd name="connsiteY2031" fmla="*/ 210099 h 1864576"/>
              <a:gd name="connsiteX2032" fmla="*/ 833373 w 1656655"/>
              <a:gd name="connsiteY2032" fmla="*/ 212243 h 1864576"/>
              <a:gd name="connsiteX2033" fmla="*/ 834734 w 1656655"/>
              <a:gd name="connsiteY2033" fmla="*/ 214387 h 1864576"/>
              <a:gd name="connsiteX2034" fmla="*/ 837254 w 1656655"/>
              <a:gd name="connsiteY2034" fmla="*/ 213412 h 1864576"/>
              <a:gd name="connsiteX2035" fmla="*/ 847154 w 1656655"/>
              <a:gd name="connsiteY2035" fmla="*/ 210489 h 1864576"/>
              <a:gd name="connsiteX2036" fmla="*/ 846762 w 1656655"/>
              <a:gd name="connsiteY2036" fmla="*/ 211853 h 1864576"/>
              <a:gd name="connsiteX2037" fmla="*/ 848318 w 1656655"/>
              <a:gd name="connsiteY2037" fmla="*/ 215361 h 1864576"/>
              <a:gd name="connsiteX2038" fmla="*/ 849674 w 1656655"/>
              <a:gd name="connsiteY2038" fmla="*/ 219844 h 1864576"/>
              <a:gd name="connsiteX2039" fmla="*/ 843660 w 1656655"/>
              <a:gd name="connsiteY2039" fmla="*/ 221598 h 1864576"/>
              <a:gd name="connsiteX2040" fmla="*/ 843855 w 1656655"/>
              <a:gd name="connsiteY2040" fmla="*/ 224521 h 1864576"/>
              <a:gd name="connsiteX2041" fmla="*/ 845211 w 1656655"/>
              <a:gd name="connsiteY2041" fmla="*/ 226665 h 1864576"/>
              <a:gd name="connsiteX2042" fmla="*/ 838419 w 1656655"/>
              <a:gd name="connsiteY2042" fmla="*/ 223547 h 1864576"/>
              <a:gd name="connsiteX2043" fmla="*/ 836672 w 1656655"/>
              <a:gd name="connsiteY2043" fmla="*/ 221987 h 1864576"/>
              <a:gd name="connsiteX2044" fmla="*/ 834342 w 1656655"/>
              <a:gd name="connsiteY2044" fmla="*/ 222962 h 1864576"/>
              <a:gd name="connsiteX2045" fmla="*/ 834151 w 1656655"/>
              <a:gd name="connsiteY2045" fmla="*/ 226080 h 1864576"/>
              <a:gd name="connsiteX2046" fmla="*/ 858017 w 1656655"/>
              <a:gd name="connsiteY2046" fmla="*/ 236215 h 1864576"/>
              <a:gd name="connsiteX2047" fmla="*/ 860347 w 1656655"/>
              <a:gd name="connsiteY2047" fmla="*/ 235240 h 1864576"/>
              <a:gd name="connsiteX2048" fmla="*/ 862872 w 1656655"/>
              <a:gd name="connsiteY2048" fmla="*/ 236020 h 1864576"/>
              <a:gd name="connsiteX2049" fmla="*/ 865974 w 1656655"/>
              <a:gd name="connsiteY2049" fmla="*/ 235825 h 1864576"/>
              <a:gd name="connsiteX2050" fmla="*/ 867917 w 1656655"/>
              <a:gd name="connsiteY2050" fmla="*/ 236994 h 1864576"/>
              <a:gd name="connsiteX2051" fmla="*/ 891206 w 1656655"/>
              <a:gd name="connsiteY2051" fmla="*/ 229004 h 1864576"/>
              <a:gd name="connsiteX2052" fmla="*/ 897024 w 1656655"/>
              <a:gd name="connsiteY2052" fmla="*/ 229393 h 1864576"/>
              <a:gd name="connsiteX2053" fmla="*/ 913716 w 1656655"/>
              <a:gd name="connsiteY2053" fmla="*/ 243621 h 1864576"/>
              <a:gd name="connsiteX2054" fmla="*/ 917597 w 1656655"/>
              <a:gd name="connsiteY2054" fmla="*/ 243036 h 1864576"/>
              <a:gd name="connsiteX2055" fmla="*/ 921673 w 1656655"/>
              <a:gd name="connsiteY2055" fmla="*/ 244011 h 1864576"/>
              <a:gd name="connsiteX2056" fmla="*/ 930212 w 1656655"/>
              <a:gd name="connsiteY2056" fmla="*/ 251417 h 1864576"/>
              <a:gd name="connsiteX2057" fmla="*/ 941468 w 1656655"/>
              <a:gd name="connsiteY2057" fmla="*/ 247129 h 1864576"/>
              <a:gd name="connsiteX2058" fmla="*/ 946121 w 1656655"/>
              <a:gd name="connsiteY2058" fmla="*/ 237189 h 1864576"/>
              <a:gd name="connsiteX2059" fmla="*/ 943019 w 1656655"/>
              <a:gd name="connsiteY2059" fmla="*/ 236994 h 1864576"/>
              <a:gd name="connsiteX2060" fmla="*/ 934093 w 1656655"/>
              <a:gd name="connsiteY2060" fmla="*/ 236020 h 1864576"/>
              <a:gd name="connsiteX2061" fmla="*/ 934675 w 1656655"/>
              <a:gd name="connsiteY2061" fmla="*/ 235045 h 1864576"/>
              <a:gd name="connsiteX2062" fmla="*/ 936613 w 1656655"/>
              <a:gd name="connsiteY2062" fmla="*/ 234851 h 1864576"/>
              <a:gd name="connsiteX2063" fmla="*/ 937778 w 1656655"/>
              <a:gd name="connsiteY2063" fmla="*/ 232512 h 1864576"/>
              <a:gd name="connsiteX2064" fmla="*/ 936227 w 1656655"/>
              <a:gd name="connsiteY2064" fmla="*/ 230758 h 1864576"/>
              <a:gd name="connsiteX2065" fmla="*/ 937974 w 1656655"/>
              <a:gd name="connsiteY2065" fmla="*/ 225690 h 1864576"/>
              <a:gd name="connsiteX2066" fmla="*/ 940689 w 1656655"/>
              <a:gd name="connsiteY2066" fmla="*/ 225106 h 1864576"/>
              <a:gd name="connsiteX2067" fmla="*/ 941658 w 1656655"/>
              <a:gd name="connsiteY2067" fmla="*/ 222572 h 1864576"/>
              <a:gd name="connsiteX2068" fmla="*/ 947482 w 1656655"/>
              <a:gd name="connsiteY2068" fmla="*/ 229588 h 1864576"/>
              <a:gd name="connsiteX2069" fmla="*/ 949615 w 1656655"/>
              <a:gd name="connsiteY2069" fmla="*/ 231537 h 1864576"/>
              <a:gd name="connsiteX2070" fmla="*/ 949811 w 1656655"/>
              <a:gd name="connsiteY2070" fmla="*/ 231537 h 1864576"/>
              <a:gd name="connsiteX2071" fmla="*/ 948646 w 1656655"/>
              <a:gd name="connsiteY2071" fmla="*/ 240308 h 1864576"/>
              <a:gd name="connsiteX2072" fmla="*/ 944374 w 1656655"/>
              <a:gd name="connsiteY2072" fmla="*/ 248298 h 1864576"/>
              <a:gd name="connsiteX2073" fmla="*/ 920699 w 1656655"/>
              <a:gd name="connsiteY2073" fmla="*/ 249273 h 1864576"/>
              <a:gd name="connsiteX2074" fmla="*/ 919730 w 1656655"/>
              <a:gd name="connsiteY2074" fmla="*/ 247129 h 1864576"/>
              <a:gd name="connsiteX2075" fmla="*/ 915850 w 1656655"/>
              <a:gd name="connsiteY2075" fmla="*/ 247519 h 1864576"/>
              <a:gd name="connsiteX2076" fmla="*/ 897606 w 1656655"/>
              <a:gd name="connsiteY2076" fmla="*/ 245570 h 1864576"/>
              <a:gd name="connsiteX2077" fmla="*/ 893922 w 1656655"/>
              <a:gd name="connsiteY2077" fmla="*/ 239918 h 1864576"/>
              <a:gd name="connsiteX2078" fmla="*/ 888876 w 1656655"/>
              <a:gd name="connsiteY2078" fmla="*/ 240308 h 1864576"/>
              <a:gd name="connsiteX2079" fmla="*/ 874905 w 1656655"/>
              <a:gd name="connsiteY2079" fmla="*/ 244206 h 1864576"/>
              <a:gd name="connsiteX2080" fmla="*/ 864619 w 1656655"/>
              <a:gd name="connsiteY2080" fmla="*/ 239138 h 1864576"/>
              <a:gd name="connsiteX2081" fmla="*/ 858795 w 1656655"/>
              <a:gd name="connsiteY2081" fmla="*/ 239918 h 1864576"/>
              <a:gd name="connsiteX2082" fmla="*/ 831822 w 1656655"/>
              <a:gd name="connsiteY2082" fmla="*/ 234656 h 1864576"/>
              <a:gd name="connsiteX2083" fmla="*/ 827550 w 1656655"/>
              <a:gd name="connsiteY2083" fmla="*/ 226665 h 1864576"/>
              <a:gd name="connsiteX2084" fmla="*/ 823283 w 1656655"/>
              <a:gd name="connsiteY2084" fmla="*/ 234656 h 1864576"/>
              <a:gd name="connsiteX2085" fmla="*/ 794171 w 1656655"/>
              <a:gd name="connsiteY2085" fmla="*/ 238554 h 1864576"/>
              <a:gd name="connsiteX2086" fmla="*/ 788739 w 1656655"/>
              <a:gd name="connsiteY2086" fmla="*/ 240503 h 1864576"/>
              <a:gd name="connsiteX2087" fmla="*/ 769913 w 1656655"/>
              <a:gd name="connsiteY2087" fmla="*/ 242451 h 1864576"/>
              <a:gd name="connsiteX2088" fmla="*/ 762348 w 1656655"/>
              <a:gd name="connsiteY2088" fmla="*/ 238164 h 1864576"/>
              <a:gd name="connsiteX2089" fmla="*/ 760987 w 1656655"/>
              <a:gd name="connsiteY2089" fmla="*/ 239918 h 1864576"/>
              <a:gd name="connsiteX2090" fmla="*/ 739059 w 1656655"/>
              <a:gd name="connsiteY2090" fmla="*/ 247324 h 1864576"/>
              <a:gd name="connsiteX2091" fmla="*/ 737122 w 1656655"/>
              <a:gd name="connsiteY2091" fmla="*/ 246155 h 1864576"/>
              <a:gd name="connsiteX2092" fmla="*/ 734210 w 1656655"/>
              <a:gd name="connsiteY2092" fmla="*/ 249273 h 1864576"/>
              <a:gd name="connsiteX2093" fmla="*/ 716745 w 1656655"/>
              <a:gd name="connsiteY2093" fmla="*/ 254145 h 1864576"/>
              <a:gd name="connsiteX2094" fmla="*/ 710726 w 1656655"/>
              <a:gd name="connsiteY2094" fmla="*/ 248103 h 1864576"/>
              <a:gd name="connsiteX2095" fmla="*/ 706458 w 1656655"/>
              <a:gd name="connsiteY2095" fmla="*/ 240113 h 1864576"/>
              <a:gd name="connsiteX2096" fmla="*/ 706263 w 1656655"/>
              <a:gd name="connsiteY2096" fmla="*/ 231927 h 1864576"/>
              <a:gd name="connsiteX2097" fmla="*/ 705490 w 1656655"/>
              <a:gd name="connsiteY2097" fmla="*/ 231148 h 1864576"/>
              <a:gd name="connsiteX2098" fmla="*/ 707814 w 1656655"/>
              <a:gd name="connsiteY2098" fmla="*/ 229199 h 1864576"/>
              <a:gd name="connsiteX2099" fmla="*/ 713441 w 1656655"/>
              <a:gd name="connsiteY2099" fmla="*/ 222377 h 1864576"/>
              <a:gd name="connsiteX2100" fmla="*/ 714415 w 1656655"/>
              <a:gd name="connsiteY2100" fmla="*/ 224911 h 1864576"/>
              <a:gd name="connsiteX2101" fmla="*/ 717131 w 1656655"/>
              <a:gd name="connsiteY2101" fmla="*/ 225301 h 1864576"/>
              <a:gd name="connsiteX2102" fmla="*/ 718682 w 1656655"/>
              <a:gd name="connsiteY2102" fmla="*/ 230368 h 1864576"/>
              <a:gd name="connsiteX2103" fmla="*/ 717131 w 1656655"/>
              <a:gd name="connsiteY2103" fmla="*/ 232317 h 1864576"/>
              <a:gd name="connsiteX2104" fmla="*/ 718296 w 1656655"/>
              <a:gd name="connsiteY2104" fmla="*/ 234461 h 1864576"/>
              <a:gd name="connsiteX2105" fmla="*/ 720816 w 1656655"/>
              <a:gd name="connsiteY2105" fmla="*/ 235240 h 1864576"/>
              <a:gd name="connsiteX2106" fmla="*/ 714998 w 1656655"/>
              <a:gd name="connsiteY2106" fmla="*/ 237189 h 1864576"/>
              <a:gd name="connsiteX2107" fmla="*/ 711699 w 1656655"/>
              <a:gd name="connsiteY2107" fmla="*/ 236605 h 1864576"/>
              <a:gd name="connsiteX2108" fmla="*/ 708788 w 1656655"/>
              <a:gd name="connsiteY2108" fmla="*/ 236994 h 1864576"/>
              <a:gd name="connsiteX2109" fmla="*/ 713637 w 1656655"/>
              <a:gd name="connsiteY2109" fmla="*/ 246934 h 1864576"/>
              <a:gd name="connsiteX2110" fmla="*/ 730134 w 1656655"/>
              <a:gd name="connsiteY2110" fmla="*/ 248493 h 1864576"/>
              <a:gd name="connsiteX2111" fmla="*/ 732071 w 1656655"/>
              <a:gd name="connsiteY2111" fmla="*/ 246349 h 1864576"/>
              <a:gd name="connsiteX2112" fmla="*/ 733432 w 1656655"/>
              <a:gd name="connsiteY2112" fmla="*/ 243816 h 1864576"/>
              <a:gd name="connsiteX2113" fmla="*/ 737699 w 1656655"/>
              <a:gd name="connsiteY2113" fmla="*/ 242646 h 1864576"/>
              <a:gd name="connsiteX2114" fmla="*/ 739642 w 1656655"/>
              <a:gd name="connsiteY2114" fmla="*/ 242841 h 1864576"/>
              <a:gd name="connsiteX2115" fmla="*/ 750897 w 1656655"/>
              <a:gd name="connsiteY2115" fmla="*/ 242646 h 1864576"/>
              <a:gd name="connsiteX2116" fmla="*/ 758272 w 1656655"/>
              <a:gd name="connsiteY2116" fmla="*/ 229199 h 1864576"/>
              <a:gd name="connsiteX2117" fmla="*/ 764095 w 1656655"/>
              <a:gd name="connsiteY2117" fmla="*/ 228809 h 1864576"/>
              <a:gd name="connsiteX2118" fmla="*/ 780009 w 1656655"/>
              <a:gd name="connsiteY2118" fmla="*/ 239138 h 1864576"/>
              <a:gd name="connsiteX2119" fmla="*/ 787574 w 1656655"/>
              <a:gd name="connsiteY2119" fmla="*/ 236605 h 1864576"/>
              <a:gd name="connsiteX2120" fmla="*/ 789708 w 1656655"/>
              <a:gd name="connsiteY2120" fmla="*/ 235630 h 1864576"/>
              <a:gd name="connsiteX2121" fmla="*/ 792815 w 1656655"/>
              <a:gd name="connsiteY2121" fmla="*/ 235825 h 1864576"/>
              <a:gd name="connsiteX2122" fmla="*/ 795145 w 1656655"/>
              <a:gd name="connsiteY2122" fmla="*/ 235045 h 1864576"/>
              <a:gd name="connsiteX2123" fmla="*/ 797474 w 1656655"/>
              <a:gd name="connsiteY2123" fmla="*/ 236020 h 1864576"/>
              <a:gd name="connsiteX2124" fmla="*/ 819402 w 1656655"/>
              <a:gd name="connsiteY2124" fmla="*/ 230563 h 1864576"/>
              <a:gd name="connsiteX2125" fmla="*/ 820953 w 1656655"/>
              <a:gd name="connsiteY2125" fmla="*/ 222572 h 1864576"/>
              <a:gd name="connsiteX2126" fmla="*/ 818624 w 1656655"/>
              <a:gd name="connsiteY2126" fmla="*/ 221793 h 1864576"/>
              <a:gd name="connsiteX2127" fmla="*/ 810281 w 1656655"/>
              <a:gd name="connsiteY2127" fmla="*/ 226470 h 1864576"/>
              <a:gd name="connsiteX2128" fmla="*/ 810667 w 1656655"/>
              <a:gd name="connsiteY2128" fmla="*/ 224911 h 1864576"/>
              <a:gd name="connsiteX2129" fmla="*/ 811641 w 1656655"/>
              <a:gd name="connsiteY2129" fmla="*/ 221208 h 1864576"/>
              <a:gd name="connsiteX2130" fmla="*/ 805818 w 1656655"/>
              <a:gd name="connsiteY2130" fmla="*/ 219454 h 1864576"/>
              <a:gd name="connsiteX2131" fmla="*/ 807173 w 1656655"/>
              <a:gd name="connsiteY2131" fmla="*/ 214971 h 1864576"/>
              <a:gd name="connsiteX2132" fmla="*/ 809116 w 1656655"/>
              <a:gd name="connsiteY2132" fmla="*/ 213022 h 1864576"/>
              <a:gd name="connsiteX2133" fmla="*/ 808534 w 1656655"/>
              <a:gd name="connsiteY2133" fmla="*/ 210099 h 1864576"/>
              <a:gd name="connsiteX2134" fmla="*/ 699084 w 1656655"/>
              <a:gd name="connsiteY2134" fmla="*/ 215556 h 1864576"/>
              <a:gd name="connsiteX2135" fmla="*/ 702769 w 1656655"/>
              <a:gd name="connsiteY2135" fmla="*/ 202497 h 1864576"/>
              <a:gd name="connsiteX2136" fmla="*/ 723145 w 1656655"/>
              <a:gd name="connsiteY2136" fmla="*/ 208735 h 1864576"/>
              <a:gd name="connsiteX2137" fmla="*/ 719069 w 1656655"/>
              <a:gd name="connsiteY2137" fmla="*/ 217895 h 1864576"/>
              <a:gd name="connsiteX2138" fmla="*/ 718100 w 1656655"/>
              <a:gd name="connsiteY2138" fmla="*/ 221208 h 1864576"/>
              <a:gd name="connsiteX2139" fmla="*/ 716353 w 1656655"/>
              <a:gd name="connsiteY2139" fmla="*/ 218869 h 1864576"/>
              <a:gd name="connsiteX2140" fmla="*/ 713251 w 1656655"/>
              <a:gd name="connsiteY2140" fmla="*/ 218479 h 1864576"/>
              <a:gd name="connsiteX2141" fmla="*/ 708396 w 1656655"/>
              <a:gd name="connsiteY2141" fmla="*/ 221598 h 1864576"/>
              <a:gd name="connsiteX2142" fmla="*/ 705490 w 1656655"/>
              <a:gd name="connsiteY2142" fmla="*/ 215946 h 1864576"/>
              <a:gd name="connsiteX2143" fmla="*/ 699084 w 1656655"/>
              <a:gd name="connsiteY2143" fmla="*/ 215556 h 1864576"/>
              <a:gd name="connsiteX2144" fmla="*/ 932928 w 1656655"/>
              <a:gd name="connsiteY2144" fmla="*/ 208540 h 1864576"/>
              <a:gd name="connsiteX2145" fmla="*/ 942436 w 1656655"/>
              <a:gd name="connsiteY2145" fmla="*/ 204837 h 1864576"/>
              <a:gd name="connsiteX2146" fmla="*/ 953305 w 1656655"/>
              <a:gd name="connsiteY2146" fmla="*/ 202302 h 1864576"/>
              <a:gd name="connsiteX2147" fmla="*/ 955634 w 1656655"/>
              <a:gd name="connsiteY2147" fmla="*/ 208345 h 1864576"/>
              <a:gd name="connsiteX2148" fmla="*/ 956799 w 1656655"/>
              <a:gd name="connsiteY2148" fmla="*/ 215556 h 1864576"/>
              <a:gd name="connsiteX2149" fmla="*/ 955439 w 1656655"/>
              <a:gd name="connsiteY2149" fmla="*/ 214776 h 1864576"/>
              <a:gd name="connsiteX2150" fmla="*/ 953692 w 1656655"/>
              <a:gd name="connsiteY2150" fmla="*/ 214387 h 1864576"/>
              <a:gd name="connsiteX2151" fmla="*/ 947868 w 1656655"/>
              <a:gd name="connsiteY2151" fmla="*/ 221403 h 1864576"/>
              <a:gd name="connsiteX2152" fmla="*/ 942823 w 1656655"/>
              <a:gd name="connsiteY2152" fmla="*/ 218284 h 1864576"/>
              <a:gd name="connsiteX2153" fmla="*/ 937974 w 1656655"/>
              <a:gd name="connsiteY2153" fmla="*/ 221208 h 1864576"/>
              <a:gd name="connsiteX2154" fmla="*/ 937587 w 1656655"/>
              <a:gd name="connsiteY2154" fmla="*/ 220428 h 1864576"/>
              <a:gd name="connsiteX2155" fmla="*/ 932928 w 1656655"/>
              <a:gd name="connsiteY2155" fmla="*/ 208540 h 1864576"/>
              <a:gd name="connsiteX2156" fmla="*/ 756138 w 1656655"/>
              <a:gd name="connsiteY2156" fmla="*/ 227250 h 1864576"/>
              <a:gd name="connsiteX2157" fmla="*/ 754778 w 1656655"/>
              <a:gd name="connsiteY2157" fmla="*/ 228614 h 1864576"/>
              <a:gd name="connsiteX2158" fmla="*/ 753809 w 1656655"/>
              <a:gd name="connsiteY2158" fmla="*/ 230368 h 1864576"/>
              <a:gd name="connsiteX2159" fmla="*/ 747599 w 1656655"/>
              <a:gd name="connsiteY2159" fmla="*/ 230368 h 1864576"/>
              <a:gd name="connsiteX2160" fmla="*/ 748377 w 1656655"/>
              <a:gd name="connsiteY2160" fmla="*/ 228419 h 1864576"/>
              <a:gd name="connsiteX2161" fmla="*/ 747212 w 1656655"/>
              <a:gd name="connsiteY2161" fmla="*/ 226860 h 1864576"/>
              <a:gd name="connsiteX2162" fmla="*/ 742553 w 1656655"/>
              <a:gd name="connsiteY2162" fmla="*/ 226860 h 1864576"/>
              <a:gd name="connsiteX2163" fmla="*/ 742553 w 1656655"/>
              <a:gd name="connsiteY2163" fmla="*/ 223157 h 1864576"/>
              <a:gd name="connsiteX2164" fmla="*/ 746630 w 1656655"/>
              <a:gd name="connsiteY2164" fmla="*/ 221598 h 1864576"/>
              <a:gd name="connsiteX2165" fmla="*/ 745074 w 1656655"/>
              <a:gd name="connsiteY2165" fmla="*/ 218284 h 1864576"/>
              <a:gd name="connsiteX2166" fmla="*/ 746238 w 1656655"/>
              <a:gd name="connsiteY2166" fmla="*/ 214971 h 1864576"/>
              <a:gd name="connsiteX2167" fmla="*/ 752840 w 1656655"/>
              <a:gd name="connsiteY2167" fmla="*/ 216725 h 1864576"/>
              <a:gd name="connsiteX2168" fmla="*/ 754195 w 1656655"/>
              <a:gd name="connsiteY2168" fmla="*/ 213412 h 1864576"/>
              <a:gd name="connsiteX2169" fmla="*/ 752840 w 1656655"/>
              <a:gd name="connsiteY2169" fmla="*/ 212048 h 1864576"/>
              <a:gd name="connsiteX2170" fmla="*/ 751866 w 1656655"/>
              <a:gd name="connsiteY2170" fmla="*/ 207760 h 1864576"/>
              <a:gd name="connsiteX2171" fmla="*/ 753422 w 1656655"/>
              <a:gd name="connsiteY2171" fmla="*/ 206786 h 1864576"/>
              <a:gd name="connsiteX2172" fmla="*/ 757107 w 1656655"/>
              <a:gd name="connsiteY2172" fmla="*/ 206786 h 1864576"/>
              <a:gd name="connsiteX2173" fmla="*/ 757493 w 1656655"/>
              <a:gd name="connsiteY2173" fmla="*/ 204446 h 1864576"/>
              <a:gd name="connsiteX2174" fmla="*/ 760214 w 1656655"/>
              <a:gd name="connsiteY2174" fmla="*/ 201913 h 1864576"/>
              <a:gd name="connsiteX2175" fmla="*/ 762152 w 1656655"/>
              <a:gd name="connsiteY2175" fmla="*/ 205616 h 1864576"/>
              <a:gd name="connsiteX2176" fmla="*/ 765260 w 1656655"/>
              <a:gd name="connsiteY2176" fmla="*/ 207175 h 1864576"/>
              <a:gd name="connsiteX2177" fmla="*/ 768362 w 1656655"/>
              <a:gd name="connsiteY2177" fmla="*/ 208929 h 1864576"/>
              <a:gd name="connsiteX2178" fmla="*/ 766033 w 1656655"/>
              <a:gd name="connsiteY2178" fmla="*/ 214971 h 1864576"/>
              <a:gd name="connsiteX2179" fmla="*/ 767197 w 1656655"/>
              <a:gd name="connsiteY2179" fmla="*/ 216530 h 1864576"/>
              <a:gd name="connsiteX2180" fmla="*/ 770496 w 1656655"/>
              <a:gd name="connsiteY2180" fmla="*/ 214776 h 1864576"/>
              <a:gd name="connsiteX2181" fmla="*/ 775154 w 1656655"/>
              <a:gd name="connsiteY2181" fmla="*/ 216530 h 1864576"/>
              <a:gd name="connsiteX2182" fmla="*/ 776123 w 1656655"/>
              <a:gd name="connsiteY2182" fmla="*/ 220038 h 1864576"/>
              <a:gd name="connsiteX2183" fmla="*/ 778453 w 1656655"/>
              <a:gd name="connsiteY2183" fmla="*/ 219844 h 1864576"/>
              <a:gd name="connsiteX2184" fmla="*/ 780782 w 1656655"/>
              <a:gd name="connsiteY2184" fmla="*/ 222962 h 1864576"/>
              <a:gd name="connsiteX2185" fmla="*/ 775154 w 1656655"/>
              <a:gd name="connsiteY2185" fmla="*/ 225496 h 1864576"/>
              <a:gd name="connsiteX2186" fmla="*/ 776515 w 1656655"/>
              <a:gd name="connsiteY2186" fmla="*/ 229199 h 1864576"/>
              <a:gd name="connsiteX2187" fmla="*/ 769723 w 1656655"/>
              <a:gd name="connsiteY2187" fmla="*/ 229004 h 1864576"/>
              <a:gd name="connsiteX2188" fmla="*/ 767007 w 1656655"/>
              <a:gd name="connsiteY2188" fmla="*/ 226275 h 1864576"/>
              <a:gd name="connsiteX2189" fmla="*/ 755556 w 1656655"/>
              <a:gd name="connsiteY2189" fmla="*/ 220818 h 1864576"/>
              <a:gd name="connsiteX2190" fmla="*/ 756138 w 1656655"/>
              <a:gd name="connsiteY2190" fmla="*/ 227250 h 1864576"/>
              <a:gd name="connsiteX2191" fmla="*/ 889067 w 1656655"/>
              <a:gd name="connsiteY2191" fmla="*/ 226080 h 1864576"/>
              <a:gd name="connsiteX2192" fmla="*/ 887516 w 1656655"/>
              <a:gd name="connsiteY2192" fmla="*/ 227445 h 1864576"/>
              <a:gd name="connsiteX2193" fmla="*/ 879559 w 1656655"/>
              <a:gd name="connsiteY2193" fmla="*/ 228809 h 1864576"/>
              <a:gd name="connsiteX2194" fmla="*/ 880919 w 1656655"/>
              <a:gd name="connsiteY2194" fmla="*/ 225106 h 1864576"/>
              <a:gd name="connsiteX2195" fmla="*/ 876647 w 1656655"/>
              <a:gd name="connsiteY2195" fmla="*/ 223741 h 1864576"/>
              <a:gd name="connsiteX2196" fmla="*/ 876065 w 1656655"/>
              <a:gd name="connsiteY2196" fmla="*/ 220233 h 1864576"/>
              <a:gd name="connsiteX2197" fmla="*/ 880337 w 1656655"/>
              <a:gd name="connsiteY2197" fmla="*/ 219649 h 1864576"/>
              <a:gd name="connsiteX2198" fmla="*/ 880919 w 1656655"/>
              <a:gd name="connsiteY2198" fmla="*/ 216141 h 1864576"/>
              <a:gd name="connsiteX2199" fmla="*/ 885769 w 1656655"/>
              <a:gd name="connsiteY2199" fmla="*/ 214581 h 1864576"/>
              <a:gd name="connsiteX2200" fmla="*/ 889263 w 1656655"/>
              <a:gd name="connsiteY2200" fmla="*/ 216141 h 1864576"/>
              <a:gd name="connsiteX2201" fmla="*/ 887907 w 1656655"/>
              <a:gd name="connsiteY2201" fmla="*/ 208345 h 1864576"/>
              <a:gd name="connsiteX2202" fmla="*/ 889067 w 1656655"/>
              <a:gd name="connsiteY2202" fmla="*/ 206786 h 1864576"/>
              <a:gd name="connsiteX2203" fmla="*/ 891206 w 1656655"/>
              <a:gd name="connsiteY2203" fmla="*/ 207175 h 1864576"/>
              <a:gd name="connsiteX2204" fmla="*/ 894112 w 1656655"/>
              <a:gd name="connsiteY2204" fmla="*/ 205226 h 1864576"/>
              <a:gd name="connsiteX2205" fmla="*/ 896251 w 1656655"/>
              <a:gd name="connsiteY2205" fmla="*/ 201913 h 1864576"/>
              <a:gd name="connsiteX2206" fmla="*/ 899353 w 1656655"/>
              <a:gd name="connsiteY2206" fmla="*/ 207175 h 1864576"/>
              <a:gd name="connsiteX2207" fmla="*/ 901296 w 1656655"/>
              <a:gd name="connsiteY2207" fmla="*/ 207760 h 1864576"/>
              <a:gd name="connsiteX2208" fmla="*/ 904594 w 1656655"/>
              <a:gd name="connsiteY2208" fmla="*/ 208150 h 1864576"/>
              <a:gd name="connsiteX2209" fmla="*/ 902069 w 1656655"/>
              <a:gd name="connsiteY2209" fmla="*/ 215946 h 1864576"/>
              <a:gd name="connsiteX2210" fmla="*/ 905759 w 1656655"/>
              <a:gd name="connsiteY2210" fmla="*/ 215946 h 1864576"/>
              <a:gd name="connsiteX2211" fmla="*/ 911191 w 1656655"/>
              <a:gd name="connsiteY2211" fmla="*/ 218479 h 1864576"/>
              <a:gd name="connsiteX2212" fmla="*/ 910026 w 1656655"/>
              <a:gd name="connsiteY2212" fmla="*/ 221987 h 1864576"/>
              <a:gd name="connsiteX2213" fmla="*/ 913907 w 1656655"/>
              <a:gd name="connsiteY2213" fmla="*/ 223547 h 1864576"/>
              <a:gd name="connsiteX2214" fmla="*/ 913520 w 1656655"/>
              <a:gd name="connsiteY2214" fmla="*/ 227250 h 1864576"/>
              <a:gd name="connsiteX2215" fmla="*/ 908862 w 1656655"/>
              <a:gd name="connsiteY2215" fmla="*/ 227250 h 1864576"/>
              <a:gd name="connsiteX2216" fmla="*/ 907697 w 1656655"/>
              <a:gd name="connsiteY2216" fmla="*/ 229004 h 1864576"/>
              <a:gd name="connsiteX2217" fmla="*/ 908475 w 1656655"/>
              <a:gd name="connsiteY2217" fmla="*/ 230953 h 1864576"/>
              <a:gd name="connsiteX2218" fmla="*/ 902069 w 1656655"/>
              <a:gd name="connsiteY2218" fmla="*/ 230563 h 1864576"/>
              <a:gd name="connsiteX2219" fmla="*/ 899745 w 1656655"/>
              <a:gd name="connsiteY2219" fmla="*/ 227639 h 1864576"/>
              <a:gd name="connsiteX2220" fmla="*/ 900518 w 1656655"/>
              <a:gd name="connsiteY2220" fmla="*/ 221013 h 1864576"/>
              <a:gd name="connsiteX2221" fmla="*/ 889067 w 1656655"/>
              <a:gd name="connsiteY2221" fmla="*/ 226080 h 1864576"/>
              <a:gd name="connsiteX2222" fmla="*/ 691127 w 1656655"/>
              <a:gd name="connsiteY2222" fmla="*/ 218674 h 1864576"/>
              <a:gd name="connsiteX2223" fmla="*/ 695976 w 1656655"/>
              <a:gd name="connsiteY2223" fmla="*/ 221208 h 1864576"/>
              <a:gd name="connsiteX2224" fmla="*/ 696950 w 1656655"/>
              <a:gd name="connsiteY2224" fmla="*/ 222572 h 1864576"/>
              <a:gd name="connsiteX2225" fmla="*/ 702186 w 1656655"/>
              <a:gd name="connsiteY2225" fmla="*/ 218284 h 1864576"/>
              <a:gd name="connsiteX2226" fmla="*/ 704325 w 1656655"/>
              <a:gd name="connsiteY2226" fmla="*/ 224716 h 1864576"/>
              <a:gd name="connsiteX2227" fmla="*/ 704711 w 1656655"/>
              <a:gd name="connsiteY2227" fmla="*/ 230368 h 1864576"/>
              <a:gd name="connsiteX2228" fmla="*/ 701217 w 1656655"/>
              <a:gd name="connsiteY2228" fmla="*/ 230368 h 1864576"/>
              <a:gd name="connsiteX2229" fmla="*/ 695203 w 1656655"/>
              <a:gd name="connsiteY2229" fmla="*/ 222767 h 1864576"/>
              <a:gd name="connsiteX2230" fmla="*/ 691127 w 1656655"/>
              <a:gd name="connsiteY2230" fmla="*/ 218674 h 1864576"/>
              <a:gd name="connsiteX2231" fmla="*/ 951362 w 1656655"/>
              <a:gd name="connsiteY2231" fmla="*/ 230368 h 1864576"/>
              <a:gd name="connsiteX2232" fmla="*/ 951749 w 1656655"/>
              <a:gd name="connsiteY2232" fmla="*/ 227250 h 1864576"/>
              <a:gd name="connsiteX2233" fmla="*/ 953888 w 1656655"/>
              <a:gd name="connsiteY2233" fmla="*/ 218479 h 1864576"/>
              <a:gd name="connsiteX2234" fmla="*/ 959124 w 1656655"/>
              <a:gd name="connsiteY2234" fmla="*/ 222767 h 1864576"/>
              <a:gd name="connsiteX2235" fmla="*/ 960288 w 1656655"/>
              <a:gd name="connsiteY2235" fmla="*/ 221208 h 1864576"/>
              <a:gd name="connsiteX2236" fmla="*/ 965143 w 1656655"/>
              <a:gd name="connsiteY2236" fmla="*/ 218674 h 1864576"/>
              <a:gd name="connsiteX2237" fmla="*/ 961844 w 1656655"/>
              <a:gd name="connsiteY2237" fmla="*/ 221987 h 1864576"/>
              <a:gd name="connsiteX2238" fmla="*/ 955052 w 1656655"/>
              <a:gd name="connsiteY2238" fmla="*/ 230173 h 1864576"/>
              <a:gd name="connsiteX2239" fmla="*/ 951362 w 1656655"/>
              <a:gd name="connsiteY2239" fmla="*/ 230368 h 1864576"/>
              <a:gd name="connsiteX2240" fmla="*/ 722177 w 1656655"/>
              <a:gd name="connsiteY2240" fmla="*/ 221793 h 1864576"/>
              <a:gd name="connsiteX2241" fmla="*/ 726835 w 1656655"/>
              <a:gd name="connsiteY2241" fmla="*/ 210294 h 1864576"/>
              <a:gd name="connsiteX2242" fmla="*/ 734014 w 1656655"/>
              <a:gd name="connsiteY2242" fmla="*/ 214581 h 1864576"/>
              <a:gd name="connsiteX2243" fmla="*/ 740420 w 1656655"/>
              <a:gd name="connsiteY2243" fmla="*/ 219454 h 1864576"/>
              <a:gd name="connsiteX2244" fmla="*/ 739642 w 1656655"/>
              <a:gd name="connsiteY2244" fmla="*/ 220038 h 1864576"/>
              <a:gd name="connsiteX2245" fmla="*/ 743332 w 1656655"/>
              <a:gd name="connsiteY2245" fmla="*/ 230953 h 1864576"/>
              <a:gd name="connsiteX2246" fmla="*/ 746630 w 1656655"/>
              <a:gd name="connsiteY2246" fmla="*/ 235825 h 1864576"/>
              <a:gd name="connsiteX2247" fmla="*/ 753226 w 1656655"/>
              <a:gd name="connsiteY2247" fmla="*/ 235630 h 1864576"/>
              <a:gd name="connsiteX2248" fmla="*/ 748181 w 1656655"/>
              <a:gd name="connsiteY2248" fmla="*/ 239333 h 1864576"/>
              <a:gd name="connsiteX2249" fmla="*/ 740611 w 1656655"/>
              <a:gd name="connsiteY2249" fmla="*/ 238943 h 1864576"/>
              <a:gd name="connsiteX2250" fmla="*/ 735761 w 1656655"/>
              <a:gd name="connsiteY2250" fmla="*/ 231148 h 1864576"/>
              <a:gd name="connsiteX2251" fmla="*/ 730716 w 1656655"/>
              <a:gd name="connsiteY2251" fmla="*/ 232317 h 1864576"/>
              <a:gd name="connsiteX2252" fmla="*/ 728191 w 1656655"/>
              <a:gd name="connsiteY2252" fmla="*/ 236020 h 1864576"/>
              <a:gd name="connsiteX2253" fmla="*/ 726444 w 1656655"/>
              <a:gd name="connsiteY2253" fmla="*/ 235240 h 1864576"/>
              <a:gd name="connsiteX2254" fmla="*/ 725279 w 1656655"/>
              <a:gd name="connsiteY2254" fmla="*/ 234071 h 1864576"/>
              <a:gd name="connsiteX2255" fmla="*/ 723145 w 1656655"/>
              <a:gd name="connsiteY2255" fmla="*/ 231537 h 1864576"/>
              <a:gd name="connsiteX2256" fmla="*/ 724702 w 1656655"/>
              <a:gd name="connsiteY2256" fmla="*/ 225885 h 1864576"/>
              <a:gd name="connsiteX2257" fmla="*/ 722563 w 1656655"/>
              <a:gd name="connsiteY2257" fmla="*/ 222572 h 1864576"/>
              <a:gd name="connsiteX2258" fmla="*/ 722177 w 1656655"/>
              <a:gd name="connsiteY2258" fmla="*/ 221793 h 1864576"/>
              <a:gd name="connsiteX2259" fmla="*/ 915654 w 1656655"/>
              <a:gd name="connsiteY2259" fmla="*/ 219454 h 1864576"/>
              <a:gd name="connsiteX2260" fmla="*/ 918761 w 1656655"/>
              <a:gd name="connsiteY2260" fmla="*/ 216920 h 1864576"/>
              <a:gd name="connsiteX2261" fmla="*/ 929238 w 1656655"/>
              <a:gd name="connsiteY2261" fmla="*/ 210489 h 1864576"/>
              <a:gd name="connsiteX2262" fmla="*/ 933897 w 1656655"/>
              <a:gd name="connsiteY2262" fmla="*/ 221987 h 1864576"/>
              <a:gd name="connsiteX2263" fmla="*/ 931181 w 1656655"/>
              <a:gd name="connsiteY2263" fmla="*/ 229199 h 1864576"/>
              <a:gd name="connsiteX2264" fmla="*/ 932346 w 1656655"/>
              <a:gd name="connsiteY2264" fmla="*/ 231732 h 1864576"/>
              <a:gd name="connsiteX2265" fmla="*/ 930212 w 1656655"/>
              <a:gd name="connsiteY2265" fmla="*/ 234461 h 1864576"/>
              <a:gd name="connsiteX2266" fmla="*/ 929048 w 1656655"/>
              <a:gd name="connsiteY2266" fmla="*/ 235435 h 1864576"/>
              <a:gd name="connsiteX2267" fmla="*/ 927491 w 1656655"/>
              <a:gd name="connsiteY2267" fmla="*/ 236215 h 1864576"/>
              <a:gd name="connsiteX2268" fmla="*/ 926523 w 1656655"/>
              <a:gd name="connsiteY2268" fmla="*/ 233876 h 1864576"/>
              <a:gd name="connsiteX2269" fmla="*/ 915072 w 1656655"/>
              <a:gd name="connsiteY2269" fmla="*/ 238943 h 1864576"/>
              <a:gd name="connsiteX2270" fmla="*/ 907506 w 1656655"/>
              <a:gd name="connsiteY2270" fmla="*/ 239333 h 1864576"/>
              <a:gd name="connsiteX2271" fmla="*/ 902652 w 1656655"/>
              <a:gd name="connsiteY2271" fmla="*/ 235825 h 1864576"/>
              <a:gd name="connsiteX2272" fmla="*/ 909444 w 1656655"/>
              <a:gd name="connsiteY2272" fmla="*/ 235825 h 1864576"/>
              <a:gd name="connsiteX2273" fmla="*/ 912747 w 1656655"/>
              <a:gd name="connsiteY2273" fmla="*/ 231148 h 1864576"/>
              <a:gd name="connsiteX2274" fmla="*/ 918566 w 1656655"/>
              <a:gd name="connsiteY2274" fmla="*/ 226470 h 1864576"/>
              <a:gd name="connsiteX2275" fmla="*/ 915654 w 1656655"/>
              <a:gd name="connsiteY2275" fmla="*/ 219454 h 1864576"/>
              <a:gd name="connsiteX2276" fmla="*/ 804653 w 1656655"/>
              <a:gd name="connsiteY2276" fmla="*/ 223352 h 1864576"/>
              <a:gd name="connsiteX2277" fmla="*/ 806982 w 1656655"/>
              <a:gd name="connsiteY2277" fmla="*/ 224326 h 1864576"/>
              <a:gd name="connsiteX2278" fmla="*/ 806786 w 1656655"/>
              <a:gd name="connsiteY2278" fmla="*/ 225301 h 1864576"/>
              <a:gd name="connsiteX2279" fmla="*/ 804653 w 1656655"/>
              <a:gd name="connsiteY2279" fmla="*/ 223352 h 1864576"/>
              <a:gd name="connsiteX2280" fmla="*/ 849091 w 1656655"/>
              <a:gd name="connsiteY2280" fmla="*/ 224326 h 1864576"/>
              <a:gd name="connsiteX2281" fmla="*/ 851421 w 1656655"/>
              <a:gd name="connsiteY2281" fmla="*/ 223352 h 1864576"/>
              <a:gd name="connsiteX2282" fmla="*/ 849287 w 1656655"/>
              <a:gd name="connsiteY2282" fmla="*/ 225301 h 1864576"/>
              <a:gd name="connsiteX2283" fmla="*/ 849091 w 1656655"/>
              <a:gd name="connsiteY2283" fmla="*/ 224326 h 1864576"/>
              <a:gd name="connsiteX2284" fmla="*/ 760797 w 1656655"/>
              <a:gd name="connsiteY2284" fmla="*/ 221013 h 1864576"/>
              <a:gd name="connsiteX2285" fmla="*/ 761961 w 1656655"/>
              <a:gd name="connsiteY2285" fmla="*/ 225496 h 1864576"/>
              <a:gd name="connsiteX2286" fmla="*/ 760797 w 1656655"/>
              <a:gd name="connsiteY2286" fmla="*/ 221013 h 1864576"/>
              <a:gd name="connsiteX2287" fmla="*/ 894308 w 1656655"/>
              <a:gd name="connsiteY2287" fmla="*/ 221013 h 1864576"/>
              <a:gd name="connsiteX2288" fmla="*/ 895473 w 1656655"/>
              <a:gd name="connsiteY2288" fmla="*/ 225496 h 1864576"/>
              <a:gd name="connsiteX2289" fmla="*/ 894308 w 1656655"/>
              <a:gd name="connsiteY2289" fmla="*/ 221013 h 1864576"/>
              <a:gd name="connsiteX2290" fmla="*/ 863454 w 1656655"/>
              <a:gd name="connsiteY2290" fmla="*/ 227250 h 1864576"/>
              <a:gd name="connsiteX2291" fmla="*/ 864810 w 1656655"/>
              <a:gd name="connsiteY2291" fmla="*/ 231732 h 1864576"/>
              <a:gd name="connsiteX2292" fmla="*/ 863454 w 1656655"/>
              <a:gd name="connsiteY2292" fmla="*/ 227250 h 1864576"/>
              <a:gd name="connsiteX2293" fmla="*/ 791264 w 1656655"/>
              <a:gd name="connsiteY2293" fmla="*/ 227250 h 1864576"/>
              <a:gd name="connsiteX2294" fmla="*/ 792620 w 1656655"/>
              <a:gd name="connsiteY2294" fmla="*/ 231732 h 1864576"/>
              <a:gd name="connsiteX2295" fmla="*/ 791264 w 1656655"/>
              <a:gd name="connsiteY2295" fmla="*/ 227250 h 1864576"/>
              <a:gd name="connsiteX2296" fmla="*/ 798247 w 1656655"/>
              <a:gd name="connsiteY2296" fmla="*/ 229588 h 1864576"/>
              <a:gd name="connsiteX2297" fmla="*/ 803102 w 1656655"/>
              <a:gd name="connsiteY2297" fmla="*/ 233096 h 1864576"/>
              <a:gd name="connsiteX2298" fmla="*/ 797861 w 1656655"/>
              <a:gd name="connsiteY2298" fmla="*/ 231732 h 1864576"/>
              <a:gd name="connsiteX2299" fmla="*/ 798247 w 1656655"/>
              <a:gd name="connsiteY2299" fmla="*/ 229588 h 1864576"/>
              <a:gd name="connsiteX2300" fmla="*/ 852972 w 1656655"/>
              <a:gd name="connsiteY2300" fmla="*/ 232902 h 1864576"/>
              <a:gd name="connsiteX2301" fmla="*/ 857827 w 1656655"/>
              <a:gd name="connsiteY2301" fmla="*/ 229393 h 1864576"/>
              <a:gd name="connsiteX2302" fmla="*/ 858213 w 1656655"/>
              <a:gd name="connsiteY2302" fmla="*/ 231537 h 1864576"/>
              <a:gd name="connsiteX2303" fmla="*/ 852972 w 1656655"/>
              <a:gd name="connsiteY2303" fmla="*/ 232902 h 1864576"/>
              <a:gd name="connsiteX2304" fmla="*/ 702578 w 1656655"/>
              <a:gd name="connsiteY2304" fmla="*/ 234071 h 1864576"/>
              <a:gd name="connsiteX2305" fmla="*/ 704516 w 1656655"/>
              <a:gd name="connsiteY2305" fmla="*/ 234851 h 1864576"/>
              <a:gd name="connsiteX2306" fmla="*/ 702769 w 1656655"/>
              <a:gd name="connsiteY2306" fmla="*/ 236020 h 1864576"/>
              <a:gd name="connsiteX2307" fmla="*/ 702578 w 1656655"/>
              <a:gd name="connsiteY2307" fmla="*/ 234071 h 1864576"/>
              <a:gd name="connsiteX2308" fmla="*/ 951749 w 1656655"/>
              <a:gd name="connsiteY2308" fmla="*/ 237189 h 1864576"/>
              <a:gd name="connsiteX2309" fmla="*/ 951558 w 1656655"/>
              <a:gd name="connsiteY2309" fmla="*/ 234851 h 1864576"/>
              <a:gd name="connsiteX2310" fmla="*/ 953692 w 1656655"/>
              <a:gd name="connsiteY2310" fmla="*/ 234071 h 1864576"/>
              <a:gd name="connsiteX2311" fmla="*/ 951749 w 1656655"/>
              <a:gd name="connsiteY2311" fmla="*/ 237189 h 1864576"/>
              <a:gd name="connsiteX2312" fmla="*/ 734014 w 1656655"/>
              <a:gd name="connsiteY2312" fmla="*/ 235240 h 1864576"/>
              <a:gd name="connsiteX2313" fmla="*/ 735375 w 1656655"/>
              <a:gd name="connsiteY2313" fmla="*/ 239723 h 1864576"/>
              <a:gd name="connsiteX2314" fmla="*/ 734014 w 1656655"/>
              <a:gd name="connsiteY2314" fmla="*/ 235240 h 1864576"/>
              <a:gd name="connsiteX2315" fmla="*/ 920699 w 1656655"/>
              <a:gd name="connsiteY2315" fmla="*/ 235045 h 1864576"/>
              <a:gd name="connsiteX2316" fmla="*/ 921864 w 1656655"/>
              <a:gd name="connsiteY2316" fmla="*/ 239528 h 1864576"/>
              <a:gd name="connsiteX2317" fmla="*/ 920699 w 1656655"/>
              <a:gd name="connsiteY2317" fmla="*/ 235045 h 1864576"/>
              <a:gd name="connsiteX2318" fmla="*/ 826194 w 1656655"/>
              <a:gd name="connsiteY2318" fmla="*/ 237969 h 1864576"/>
              <a:gd name="connsiteX2319" fmla="*/ 827941 w 1656655"/>
              <a:gd name="connsiteY2319" fmla="*/ 235435 h 1864576"/>
              <a:gd name="connsiteX2320" fmla="*/ 829688 w 1656655"/>
              <a:gd name="connsiteY2320" fmla="*/ 237969 h 1864576"/>
              <a:gd name="connsiteX2321" fmla="*/ 826194 w 1656655"/>
              <a:gd name="connsiteY2321" fmla="*/ 237969 h 1864576"/>
              <a:gd name="connsiteX2322" fmla="*/ 714802 w 1656655"/>
              <a:gd name="connsiteY2322" fmla="*/ 241087 h 1864576"/>
              <a:gd name="connsiteX2323" fmla="*/ 723537 w 1656655"/>
              <a:gd name="connsiteY2323" fmla="*/ 238943 h 1864576"/>
              <a:gd name="connsiteX2324" fmla="*/ 725279 w 1656655"/>
              <a:gd name="connsiteY2324" fmla="*/ 238943 h 1864576"/>
              <a:gd name="connsiteX2325" fmla="*/ 729747 w 1656655"/>
              <a:gd name="connsiteY2325" fmla="*/ 241282 h 1864576"/>
              <a:gd name="connsiteX2326" fmla="*/ 730329 w 1656655"/>
              <a:gd name="connsiteY2326" fmla="*/ 241867 h 1864576"/>
              <a:gd name="connsiteX2327" fmla="*/ 722177 w 1656655"/>
              <a:gd name="connsiteY2327" fmla="*/ 247129 h 1864576"/>
              <a:gd name="connsiteX2328" fmla="*/ 714802 w 1656655"/>
              <a:gd name="connsiteY2328" fmla="*/ 241087 h 1864576"/>
              <a:gd name="connsiteX2329" fmla="*/ 925554 w 1656655"/>
              <a:gd name="connsiteY2329" fmla="*/ 241867 h 1864576"/>
              <a:gd name="connsiteX2330" fmla="*/ 926327 w 1656655"/>
              <a:gd name="connsiteY2330" fmla="*/ 241282 h 1864576"/>
              <a:gd name="connsiteX2331" fmla="*/ 930795 w 1656655"/>
              <a:gd name="connsiteY2331" fmla="*/ 239138 h 1864576"/>
              <a:gd name="connsiteX2332" fmla="*/ 932537 w 1656655"/>
              <a:gd name="connsiteY2332" fmla="*/ 239333 h 1864576"/>
              <a:gd name="connsiteX2333" fmla="*/ 936227 w 1656655"/>
              <a:gd name="connsiteY2333" fmla="*/ 241087 h 1864576"/>
              <a:gd name="connsiteX2334" fmla="*/ 941272 w 1656655"/>
              <a:gd name="connsiteY2334" fmla="*/ 241282 h 1864576"/>
              <a:gd name="connsiteX2335" fmla="*/ 938169 w 1656655"/>
              <a:gd name="connsiteY2335" fmla="*/ 244985 h 1864576"/>
              <a:gd name="connsiteX2336" fmla="*/ 925554 w 1656655"/>
              <a:gd name="connsiteY2336" fmla="*/ 241867 h 1864576"/>
              <a:gd name="connsiteX2337" fmla="*/ 793202 w 1656655"/>
              <a:gd name="connsiteY2337" fmla="*/ 242257 h 1864576"/>
              <a:gd name="connsiteX2338" fmla="*/ 794171 w 1656655"/>
              <a:gd name="connsiteY2338" fmla="*/ 242841 h 1864576"/>
              <a:gd name="connsiteX2339" fmla="*/ 792233 w 1656655"/>
              <a:gd name="connsiteY2339" fmla="*/ 243036 h 1864576"/>
              <a:gd name="connsiteX2340" fmla="*/ 793202 w 1656655"/>
              <a:gd name="connsiteY2340" fmla="*/ 242257 h 1864576"/>
              <a:gd name="connsiteX2341" fmla="*/ 862676 w 1656655"/>
              <a:gd name="connsiteY2341" fmla="*/ 242257 h 1864576"/>
              <a:gd name="connsiteX2342" fmla="*/ 863645 w 1656655"/>
              <a:gd name="connsiteY2342" fmla="*/ 243036 h 1864576"/>
              <a:gd name="connsiteX2343" fmla="*/ 861707 w 1656655"/>
              <a:gd name="connsiteY2343" fmla="*/ 242841 h 1864576"/>
              <a:gd name="connsiteX2344" fmla="*/ 862676 w 1656655"/>
              <a:gd name="connsiteY2344" fmla="*/ 242257 h 1864576"/>
              <a:gd name="connsiteX2345" fmla="*/ 761183 w 1656655"/>
              <a:gd name="connsiteY2345" fmla="*/ 247909 h 1864576"/>
              <a:gd name="connsiteX2346" fmla="*/ 762152 w 1656655"/>
              <a:gd name="connsiteY2346" fmla="*/ 246739 h 1864576"/>
              <a:gd name="connsiteX2347" fmla="*/ 764482 w 1656655"/>
              <a:gd name="connsiteY2347" fmla="*/ 243426 h 1864576"/>
              <a:gd name="connsiteX2348" fmla="*/ 765646 w 1656655"/>
              <a:gd name="connsiteY2348" fmla="*/ 244206 h 1864576"/>
              <a:gd name="connsiteX2349" fmla="*/ 768749 w 1656655"/>
              <a:gd name="connsiteY2349" fmla="*/ 245960 h 1864576"/>
              <a:gd name="connsiteX2350" fmla="*/ 769331 w 1656655"/>
              <a:gd name="connsiteY2350" fmla="*/ 246349 h 1864576"/>
              <a:gd name="connsiteX2351" fmla="*/ 761183 w 1656655"/>
              <a:gd name="connsiteY2351" fmla="*/ 247909 h 1864576"/>
              <a:gd name="connsiteX2352" fmla="*/ 886743 w 1656655"/>
              <a:gd name="connsiteY2352" fmla="*/ 246349 h 1864576"/>
              <a:gd name="connsiteX2353" fmla="*/ 888098 w 1656655"/>
              <a:gd name="connsiteY2353" fmla="*/ 245570 h 1864576"/>
              <a:gd name="connsiteX2354" fmla="*/ 891592 w 1656655"/>
              <a:gd name="connsiteY2354" fmla="*/ 243426 h 1864576"/>
              <a:gd name="connsiteX2355" fmla="*/ 893143 w 1656655"/>
              <a:gd name="connsiteY2355" fmla="*/ 245765 h 1864576"/>
              <a:gd name="connsiteX2356" fmla="*/ 894890 w 1656655"/>
              <a:gd name="connsiteY2356" fmla="*/ 247909 h 1864576"/>
              <a:gd name="connsiteX2357" fmla="*/ 886743 w 1656655"/>
              <a:gd name="connsiteY2357" fmla="*/ 246349 h 1864576"/>
              <a:gd name="connsiteX2358" fmla="*/ 821340 w 1656655"/>
              <a:gd name="connsiteY2358" fmla="*/ 245375 h 1864576"/>
              <a:gd name="connsiteX2359" fmla="*/ 930599 w 1656655"/>
              <a:gd name="connsiteY2359" fmla="*/ 261746 h 1864576"/>
              <a:gd name="connsiteX2360" fmla="*/ 933315 w 1656655"/>
              <a:gd name="connsiteY2360" fmla="*/ 263110 h 1864576"/>
              <a:gd name="connsiteX2361" fmla="*/ 929238 w 1656655"/>
              <a:gd name="connsiteY2361" fmla="*/ 268373 h 1864576"/>
              <a:gd name="connsiteX2362" fmla="*/ 775933 w 1656655"/>
              <a:gd name="connsiteY2362" fmla="*/ 256679 h 1864576"/>
              <a:gd name="connsiteX2363" fmla="*/ 737312 w 1656655"/>
              <a:gd name="connsiteY2363" fmla="*/ 265254 h 1864576"/>
              <a:gd name="connsiteX2364" fmla="*/ 725279 w 1656655"/>
              <a:gd name="connsiteY2364" fmla="*/ 268762 h 1864576"/>
              <a:gd name="connsiteX2365" fmla="*/ 722177 w 1656655"/>
              <a:gd name="connsiteY2365" fmla="*/ 264280 h 1864576"/>
              <a:gd name="connsiteX2366" fmla="*/ 727026 w 1656655"/>
              <a:gd name="connsiteY2366" fmla="*/ 261356 h 1864576"/>
              <a:gd name="connsiteX2367" fmla="*/ 821340 w 1656655"/>
              <a:gd name="connsiteY2367" fmla="*/ 245375 h 1864576"/>
              <a:gd name="connsiteX2368" fmla="*/ 736730 w 1656655"/>
              <a:gd name="connsiteY2368" fmla="*/ 253950 h 1864576"/>
              <a:gd name="connsiteX2369" fmla="*/ 738281 w 1656655"/>
              <a:gd name="connsiteY2369" fmla="*/ 251222 h 1864576"/>
              <a:gd name="connsiteX2370" fmla="*/ 739838 w 1656655"/>
              <a:gd name="connsiteY2370" fmla="*/ 252001 h 1864576"/>
              <a:gd name="connsiteX2371" fmla="*/ 741389 w 1656655"/>
              <a:gd name="connsiteY2371" fmla="*/ 252586 h 1864576"/>
              <a:gd name="connsiteX2372" fmla="*/ 736730 w 1656655"/>
              <a:gd name="connsiteY2372" fmla="*/ 253950 h 1864576"/>
              <a:gd name="connsiteX2373" fmla="*/ 917792 w 1656655"/>
              <a:gd name="connsiteY2373" fmla="*/ 251222 h 1864576"/>
              <a:gd name="connsiteX2374" fmla="*/ 919344 w 1656655"/>
              <a:gd name="connsiteY2374" fmla="*/ 253950 h 1864576"/>
              <a:gd name="connsiteX2375" fmla="*/ 914685 w 1656655"/>
              <a:gd name="connsiteY2375" fmla="*/ 252586 h 1864576"/>
              <a:gd name="connsiteX2376" fmla="*/ 917792 w 1656655"/>
              <a:gd name="connsiteY2376" fmla="*/ 251222 h 1864576"/>
              <a:gd name="connsiteX2377" fmla="*/ 750119 w 1656655"/>
              <a:gd name="connsiteY2377" fmla="*/ 288642 h 1864576"/>
              <a:gd name="connsiteX2378" fmla="*/ 732071 w 1656655"/>
              <a:gd name="connsiteY2378" fmla="*/ 293514 h 1864576"/>
              <a:gd name="connsiteX2379" fmla="*/ 718487 w 1656655"/>
              <a:gd name="connsiteY2379" fmla="*/ 284744 h 1864576"/>
              <a:gd name="connsiteX2380" fmla="*/ 720816 w 1656655"/>
              <a:gd name="connsiteY2380" fmla="*/ 275779 h 1864576"/>
              <a:gd name="connsiteX2381" fmla="*/ 728191 w 1656655"/>
              <a:gd name="connsiteY2381" fmla="*/ 271686 h 1864576"/>
              <a:gd name="connsiteX2382" fmla="*/ 827941 w 1656655"/>
              <a:gd name="connsiteY2382" fmla="*/ 256289 h 1864576"/>
              <a:gd name="connsiteX2383" fmla="*/ 927883 w 1656655"/>
              <a:gd name="connsiteY2383" fmla="*/ 271881 h 1864576"/>
              <a:gd name="connsiteX2384" fmla="*/ 935258 w 1656655"/>
              <a:gd name="connsiteY2384" fmla="*/ 276168 h 1864576"/>
              <a:gd name="connsiteX2385" fmla="*/ 924002 w 1656655"/>
              <a:gd name="connsiteY2385" fmla="*/ 293709 h 1864576"/>
              <a:gd name="connsiteX2386" fmla="*/ 905955 w 1656655"/>
              <a:gd name="connsiteY2386" fmla="*/ 288837 h 1864576"/>
              <a:gd name="connsiteX2387" fmla="*/ 910804 w 1656655"/>
              <a:gd name="connsiteY2387" fmla="*/ 288252 h 1864576"/>
              <a:gd name="connsiteX2388" fmla="*/ 909835 w 1656655"/>
              <a:gd name="connsiteY2388" fmla="*/ 267203 h 1864576"/>
              <a:gd name="connsiteX2389" fmla="*/ 897024 w 1656655"/>
              <a:gd name="connsiteY2389" fmla="*/ 274804 h 1864576"/>
              <a:gd name="connsiteX2390" fmla="*/ 898189 w 1656655"/>
              <a:gd name="connsiteY2390" fmla="*/ 283380 h 1864576"/>
              <a:gd name="connsiteX2391" fmla="*/ 903816 w 1656655"/>
              <a:gd name="connsiteY2391" fmla="*/ 288057 h 1864576"/>
              <a:gd name="connsiteX2392" fmla="*/ 899549 w 1656655"/>
              <a:gd name="connsiteY2392" fmla="*/ 287083 h 1864576"/>
              <a:gd name="connsiteX2393" fmla="*/ 877621 w 1656655"/>
              <a:gd name="connsiteY2393" fmla="*/ 282990 h 1864576"/>
              <a:gd name="connsiteX2394" fmla="*/ 868499 w 1656655"/>
              <a:gd name="connsiteY2394" fmla="*/ 281626 h 1864576"/>
              <a:gd name="connsiteX2395" fmla="*/ 875678 w 1656655"/>
              <a:gd name="connsiteY2395" fmla="*/ 278312 h 1864576"/>
              <a:gd name="connsiteX2396" fmla="*/ 869082 w 1656655"/>
              <a:gd name="connsiteY2396" fmla="*/ 259797 h 1864576"/>
              <a:gd name="connsiteX2397" fmla="*/ 859182 w 1656655"/>
              <a:gd name="connsiteY2397" fmla="*/ 277143 h 1864576"/>
              <a:gd name="connsiteX2398" fmla="*/ 865392 w 1656655"/>
              <a:gd name="connsiteY2398" fmla="*/ 281236 h 1864576"/>
              <a:gd name="connsiteX2399" fmla="*/ 860738 w 1656655"/>
              <a:gd name="connsiteY2399" fmla="*/ 280846 h 1864576"/>
              <a:gd name="connsiteX2400" fmla="*/ 799608 w 1656655"/>
              <a:gd name="connsiteY2400" fmla="*/ 280456 h 1864576"/>
              <a:gd name="connsiteX2401" fmla="*/ 790682 w 1656655"/>
              <a:gd name="connsiteY2401" fmla="*/ 281236 h 1864576"/>
              <a:gd name="connsiteX2402" fmla="*/ 794367 w 1656655"/>
              <a:gd name="connsiteY2402" fmla="*/ 279482 h 1864576"/>
              <a:gd name="connsiteX2403" fmla="*/ 798829 w 1656655"/>
              <a:gd name="connsiteY2403" fmla="*/ 268373 h 1864576"/>
              <a:gd name="connsiteX2404" fmla="*/ 786801 w 1656655"/>
              <a:gd name="connsiteY2404" fmla="*/ 259797 h 1864576"/>
              <a:gd name="connsiteX2405" fmla="*/ 783889 w 1656655"/>
              <a:gd name="connsiteY2405" fmla="*/ 280651 h 1864576"/>
              <a:gd name="connsiteX2406" fmla="*/ 787961 w 1656655"/>
              <a:gd name="connsiteY2406" fmla="*/ 281626 h 1864576"/>
              <a:gd name="connsiteX2407" fmla="*/ 752644 w 1656655"/>
              <a:gd name="connsiteY2407" fmla="*/ 287667 h 1864576"/>
              <a:gd name="connsiteX2408" fmla="*/ 758272 w 1656655"/>
              <a:gd name="connsiteY2408" fmla="*/ 282795 h 1864576"/>
              <a:gd name="connsiteX2409" fmla="*/ 746047 w 1656655"/>
              <a:gd name="connsiteY2409" fmla="*/ 267008 h 1864576"/>
              <a:gd name="connsiteX2410" fmla="*/ 742167 w 1656655"/>
              <a:gd name="connsiteY2410" fmla="*/ 286108 h 1864576"/>
              <a:gd name="connsiteX2411" fmla="*/ 750119 w 1656655"/>
              <a:gd name="connsiteY2411" fmla="*/ 288642 h 1864576"/>
              <a:gd name="connsiteX2412" fmla="*/ 786801 w 1656655"/>
              <a:gd name="connsiteY2412" fmla="*/ 264085 h 1864576"/>
              <a:gd name="connsiteX2413" fmla="*/ 794753 w 1656655"/>
              <a:gd name="connsiteY2413" fmla="*/ 269542 h 1864576"/>
              <a:gd name="connsiteX2414" fmla="*/ 789321 w 1656655"/>
              <a:gd name="connsiteY2414" fmla="*/ 277533 h 1864576"/>
              <a:gd name="connsiteX2415" fmla="*/ 781364 w 1656655"/>
              <a:gd name="connsiteY2415" fmla="*/ 272076 h 1864576"/>
              <a:gd name="connsiteX2416" fmla="*/ 786801 w 1656655"/>
              <a:gd name="connsiteY2416" fmla="*/ 264085 h 1864576"/>
              <a:gd name="connsiteX2417" fmla="*/ 866948 w 1656655"/>
              <a:gd name="connsiteY2417" fmla="*/ 264085 h 1864576"/>
              <a:gd name="connsiteX2418" fmla="*/ 874709 w 1656655"/>
              <a:gd name="connsiteY2418" fmla="*/ 269932 h 1864576"/>
              <a:gd name="connsiteX2419" fmla="*/ 868695 w 1656655"/>
              <a:gd name="connsiteY2419" fmla="*/ 277728 h 1864576"/>
              <a:gd name="connsiteX2420" fmla="*/ 861125 w 1656655"/>
              <a:gd name="connsiteY2420" fmla="*/ 271881 h 1864576"/>
              <a:gd name="connsiteX2421" fmla="*/ 866948 w 1656655"/>
              <a:gd name="connsiteY2421" fmla="*/ 264085 h 1864576"/>
              <a:gd name="connsiteX2422" fmla="*/ 906146 w 1656655"/>
              <a:gd name="connsiteY2422" fmla="*/ 271101 h 1864576"/>
              <a:gd name="connsiteX2423" fmla="*/ 914103 w 1656655"/>
              <a:gd name="connsiteY2423" fmla="*/ 276558 h 1864576"/>
              <a:gd name="connsiteX2424" fmla="*/ 908671 w 1656655"/>
              <a:gd name="connsiteY2424" fmla="*/ 284744 h 1864576"/>
              <a:gd name="connsiteX2425" fmla="*/ 906146 w 1656655"/>
              <a:gd name="connsiteY2425" fmla="*/ 271101 h 1864576"/>
              <a:gd name="connsiteX2426" fmla="*/ 747403 w 1656655"/>
              <a:gd name="connsiteY2426" fmla="*/ 271101 h 1864576"/>
              <a:gd name="connsiteX2427" fmla="*/ 755360 w 1656655"/>
              <a:gd name="connsiteY2427" fmla="*/ 276558 h 1864576"/>
              <a:gd name="connsiteX2428" fmla="*/ 749732 w 1656655"/>
              <a:gd name="connsiteY2428" fmla="*/ 284549 h 1864576"/>
              <a:gd name="connsiteX2429" fmla="*/ 741775 w 1656655"/>
              <a:gd name="connsiteY2429" fmla="*/ 279092 h 1864576"/>
              <a:gd name="connsiteX2430" fmla="*/ 747403 w 1656655"/>
              <a:gd name="connsiteY2430" fmla="*/ 271101 h 1864576"/>
              <a:gd name="connsiteX2431" fmla="*/ 827163 w 1656655"/>
              <a:gd name="connsiteY2431" fmla="*/ 257069 h 1864576"/>
              <a:gd name="connsiteX2432" fmla="*/ 817269 w 1656655"/>
              <a:gd name="connsiteY2432" fmla="*/ 268957 h 1864576"/>
              <a:gd name="connsiteX2433" fmla="*/ 829106 w 1656655"/>
              <a:gd name="connsiteY2433" fmla="*/ 278702 h 1864576"/>
              <a:gd name="connsiteX2434" fmla="*/ 838805 w 1656655"/>
              <a:gd name="connsiteY2434" fmla="*/ 266813 h 1864576"/>
              <a:gd name="connsiteX2435" fmla="*/ 827163 w 1656655"/>
              <a:gd name="connsiteY2435" fmla="*/ 257069 h 1864576"/>
              <a:gd name="connsiteX2436" fmla="*/ 834734 w 1656655"/>
              <a:gd name="connsiteY2436" fmla="*/ 268762 h 1864576"/>
              <a:gd name="connsiteX2437" fmla="*/ 826968 w 1656655"/>
              <a:gd name="connsiteY2437" fmla="*/ 274804 h 1864576"/>
              <a:gd name="connsiteX2438" fmla="*/ 821149 w 1656655"/>
              <a:gd name="connsiteY2438" fmla="*/ 267008 h 1864576"/>
              <a:gd name="connsiteX2439" fmla="*/ 828910 w 1656655"/>
              <a:gd name="connsiteY2439" fmla="*/ 261161 h 1864576"/>
              <a:gd name="connsiteX2440" fmla="*/ 834734 w 1656655"/>
              <a:gd name="connsiteY2440" fmla="*/ 268762 h 1864576"/>
              <a:gd name="connsiteX2441" fmla="*/ 826194 w 1656655"/>
              <a:gd name="connsiteY2441" fmla="*/ 212048 h 1864576"/>
              <a:gd name="connsiteX2442" fmla="*/ 821536 w 1656655"/>
              <a:gd name="connsiteY2442" fmla="*/ 219649 h 1864576"/>
              <a:gd name="connsiteX2443" fmla="*/ 829106 w 1656655"/>
              <a:gd name="connsiteY2443" fmla="*/ 224326 h 1864576"/>
              <a:gd name="connsiteX2444" fmla="*/ 833956 w 1656655"/>
              <a:gd name="connsiteY2444" fmla="*/ 216725 h 1864576"/>
              <a:gd name="connsiteX2445" fmla="*/ 826194 w 1656655"/>
              <a:gd name="connsiteY2445" fmla="*/ 212048 h 1864576"/>
              <a:gd name="connsiteX2446" fmla="*/ 827163 w 1656655"/>
              <a:gd name="connsiteY2446" fmla="*/ 215946 h 1864576"/>
              <a:gd name="connsiteX2447" fmla="*/ 828328 w 1656655"/>
              <a:gd name="connsiteY2447" fmla="*/ 220428 h 1864576"/>
              <a:gd name="connsiteX2448" fmla="*/ 827163 w 1656655"/>
              <a:gd name="connsiteY2448" fmla="*/ 215946 h 1864576"/>
              <a:gd name="connsiteX2449" fmla="*/ 825221 w 1656655"/>
              <a:gd name="connsiteY2449" fmla="*/ 297802 h 1864576"/>
              <a:gd name="connsiteX2450" fmla="*/ 825999 w 1656655"/>
              <a:gd name="connsiteY2450" fmla="*/ 297802 h 1864576"/>
              <a:gd name="connsiteX2451" fmla="*/ 822896 w 1656655"/>
              <a:gd name="connsiteY2451" fmla="*/ 303454 h 1864576"/>
              <a:gd name="connsiteX2452" fmla="*/ 822314 w 1656655"/>
              <a:gd name="connsiteY2452" fmla="*/ 319241 h 1864576"/>
              <a:gd name="connsiteX2453" fmla="*/ 828132 w 1656655"/>
              <a:gd name="connsiteY2453" fmla="*/ 319436 h 1864576"/>
              <a:gd name="connsiteX2454" fmla="*/ 833956 w 1656655"/>
              <a:gd name="connsiteY2454" fmla="*/ 319241 h 1864576"/>
              <a:gd name="connsiteX2455" fmla="*/ 833373 w 1656655"/>
              <a:gd name="connsiteY2455" fmla="*/ 303454 h 1864576"/>
              <a:gd name="connsiteX2456" fmla="*/ 830271 w 1656655"/>
              <a:gd name="connsiteY2456" fmla="*/ 297802 h 1864576"/>
              <a:gd name="connsiteX2457" fmla="*/ 831626 w 1656655"/>
              <a:gd name="connsiteY2457" fmla="*/ 297802 h 1864576"/>
              <a:gd name="connsiteX2458" fmla="*/ 825221 w 1656655"/>
              <a:gd name="connsiteY2458" fmla="*/ 297802 h 1864576"/>
              <a:gd name="connsiteX2459" fmla="*/ 832013 w 1656655"/>
              <a:gd name="connsiteY2459" fmla="*/ 173068 h 1864576"/>
              <a:gd name="connsiteX2460" fmla="*/ 824061 w 1656655"/>
              <a:gd name="connsiteY2460" fmla="*/ 173068 h 1864576"/>
              <a:gd name="connsiteX2461" fmla="*/ 825416 w 1656655"/>
              <a:gd name="connsiteY2461" fmla="*/ 181449 h 1864576"/>
              <a:gd name="connsiteX2462" fmla="*/ 826581 w 1656655"/>
              <a:gd name="connsiteY2462" fmla="*/ 190219 h 1864576"/>
              <a:gd name="connsiteX2463" fmla="*/ 827941 w 1656655"/>
              <a:gd name="connsiteY2463" fmla="*/ 190219 h 1864576"/>
              <a:gd name="connsiteX2464" fmla="*/ 829297 w 1656655"/>
              <a:gd name="connsiteY2464" fmla="*/ 190219 h 1864576"/>
              <a:gd name="connsiteX2465" fmla="*/ 830462 w 1656655"/>
              <a:gd name="connsiteY2465" fmla="*/ 181449 h 1864576"/>
              <a:gd name="connsiteX2466" fmla="*/ 832013 w 1656655"/>
              <a:gd name="connsiteY2466" fmla="*/ 173068 h 1864576"/>
              <a:gd name="connsiteX2467" fmla="*/ 827941 w 1656655"/>
              <a:gd name="connsiteY2467" fmla="*/ 133115 h 1864576"/>
              <a:gd name="connsiteX2468" fmla="*/ 834734 w 1656655"/>
              <a:gd name="connsiteY2468" fmla="*/ 139936 h 1864576"/>
              <a:gd name="connsiteX2469" fmla="*/ 827941 w 1656655"/>
              <a:gd name="connsiteY2469" fmla="*/ 146757 h 1864576"/>
              <a:gd name="connsiteX2470" fmla="*/ 821149 w 1656655"/>
              <a:gd name="connsiteY2470" fmla="*/ 139936 h 1864576"/>
              <a:gd name="connsiteX2471" fmla="*/ 827941 w 1656655"/>
              <a:gd name="connsiteY2471" fmla="*/ 133115 h 1864576"/>
              <a:gd name="connsiteX2472" fmla="*/ 827941 w 1656655"/>
              <a:gd name="connsiteY2472" fmla="*/ 137207 h 1864576"/>
              <a:gd name="connsiteX2473" fmla="*/ 827941 w 1656655"/>
              <a:gd name="connsiteY2473" fmla="*/ 142664 h 1864576"/>
              <a:gd name="connsiteX2474" fmla="*/ 827941 w 1656655"/>
              <a:gd name="connsiteY2474" fmla="*/ 137207 h 1864576"/>
              <a:gd name="connsiteX2475" fmla="*/ 827941 w 1656655"/>
              <a:gd name="connsiteY2475" fmla="*/ 150070 h 1864576"/>
              <a:gd name="connsiteX2476" fmla="*/ 833569 w 1656655"/>
              <a:gd name="connsiteY2476" fmla="*/ 155722 h 1864576"/>
              <a:gd name="connsiteX2477" fmla="*/ 827941 w 1656655"/>
              <a:gd name="connsiteY2477" fmla="*/ 161374 h 1864576"/>
              <a:gd name="connsiteX2478" fmla="*/ 822314 w 1656655"/>
              <a:gd name="connsiteY2478" fmla="*/ 155722 h 1864576"/>
              <a:gd name="connsiteX2479" fmla="*/ 827941 w 1656655"/>
              <a:gd name="connsiteY2479" fmla="*/ 150070 h 1864576"/>
              <a:gd name="connsiteX2480" fmla="*/ 827941 w 1656655"/>
              <a:gd name="connsiteY2480" fmla="*/ 154163 h 1864576"/>
              <a:gd name="connsiteX2481" fmla="*/ 827941 w 1656655"/>
              <a:gd name="connsiteY2481" fmla="*/ 157476 h 1864576"/>
              <a:gd name="connsiteX2482" fmla="*/ 827941 w 1656655"/>
              <a:gd name="connsiteY2482" fmla="*/ 154163 h 1864576"/>
              <a:gd name="connsiteX2483" fmla="*/ 827941 w 1656655"/>
              <a:gd name="connsiteY2483" fmla="*/ 114210 h 1864576"/>
              <a:gd name="connsiteX2484" fmla="*/ 835703 w 1656655"/>
              <a:gd name="connsiteY2484" fmla="*/ 122005 h 1864576"/>
              <a:gd name="connsiteX2485" fmla="*/ 827941 w 1656655"/>
              <a:gd name="connsiteY2485" fmla="*/ 129801 h 1864576"/>
              <a:gd name="connsiteX2486" fmla="*/ 820175 w 1656655"/>
              <a:gd name="connsiteY2486" fmla="*/ 122005 h 1864576"/>
              <a:gd name="connsiteX2487" fmla="*/ 827941 w 1656655"/>
              <a:gd name="connsiteY2487" fmla="*/ 114210 h 1864576"/>
              <a:gd name="connsiteX2488" fmla="*/ 827941 w 1656655"/>
              <a:gd name="connsiteY2488" fmla="*/ 118302 h 1864576"/>
              <a:gd name="connsiteX2489" fmla="*/ 831626 w 1656655"/>
              <a:gd name="connsiteY2489" fmla="*/ 122005 h 1864576"/>
              <a:gd name="connsiteX2490" fmla="*/ 827941 w 1656655"/>
              <a:gd name="connsiteY2490" fmla="*/ 125708 h 1864576"/>
              <a:gd name="connsiteX2491" fmla="*/ 824252 w 1656655"/>
              <a:gd name="connsiteY2491" fmla="*/ 122005 h 1864576"/>
              <a:gd name="connsiteX2492" fmla="*/ 827941 w 1656655"/>
              <a:gd name="connsiteY2492" fmla="*/ 118302 h 1864576"/>
              <a:gd name="connsiteX2493" fmla="*/ 827941 w 1656655"/>
              <a:gd name="connsiteY2493" fmla="*/ 92771 h 1864576"/>
              <a:gd name="connsiteX2494" fmla="*/ 836481 w 1656655"/>
              <a:gd name="connsiteY2494" fmla="*/ 101346 h 1864576"/>
              <a:gd name="connsiteX2495" fmla="*/ 827941 w 1656655"/>
              <a:gd name="connsiteY2495" fmla="*/ 109922 h 1864576"/>
              <a:gd name="connsiteX2496" fmla="*/ 819402 w 1656655"/>
              <a:gd name="connsiteY2496" fmla="*/ 101346 h 1864576"/>
              <a:gd name="connsiteX2497" fmla="*/ 827941 w 1656655"/>
              <a:gd name="connsiteY2497" fmla="*/ 92771 h 1864576"/>
              <a:gd name="connsiteX2498" fmla="*/ 827941 w 1656655"/>
              <a:gd name="connsiteY2498" fmla="*/ 96669 h 1864576"/>
              <a:gd name="connsiteX2499" fmla="*/ 832595 w 1656655"/>
              <a:gd name="connsiteY2499" fmla="*/ 101346 h 1864576"/>
              <a:gd name="connsiteX2500" fmla="*/ 827941 w 1656655"/>
              <a:gd name="connsiteY2500" fmla="*/ 106024 h 1864576"/>
              <a:gd name="connsiteX2501" fmla="*/ 823283 w 1656655"/>
              <a:gd name="connsiteY2501" fmla="*/ 101346 h 1864576"/>
              <a:gd name="connsiteX2502" fmla="*/ 827941 w 1656655"/>
              <a:gd name="connsiteY2502" fmla="*/ 96669 h 1864576"/>
              <a:gd name="connsiteX2503" fmla="*/ 835898 w 1656655"/>
              <a:gd name="connsiteY2503" fmla="*/ 89262 h 1864576"/>
              <a:gd name="connsiteX2504" fmla="*/ 820175 w 1656655"/>
              <a:gd name="connsiteY2504" fmla="*/ 89262 h 1864576"/>
              <a:gd name="connsiteX2505" fmla="*/ 817851 w 1656655"/>
              <a:gd name="connsiteY2505" fmla="*/ 89652 h 1864576"/>
              <a:gd name="connsiteX2506" fmla="*/ 809116 w 1656655"/>
              <a:gd name="connsiteY2506" fmla="*/ 92381 h 1864576"/>
              <a:gd name="connsiteX2507" fmla="*/ 810863 w 1656655"/>
              <a:gd name="connsiteY2507" fmla="*/ 101931 h 1864576"/>
              <a:gd name="connsiteX2508" fmla="*/ 819789 w 1656655"/>
              <a:gd name="connsiteY2508" fmla="*/ 149681 h 1864576"/>
              <a:gd name="connsiteX2509" fmla="*/ 823283 w 1656655"/>
              <a:gd name="connsiteY2509" fmla="*/ 168975 h 1864576"/>
              <a:gd name="connsiteX2510" fmla="*/ 832404 w 1656655"/>
              <a:gd name="connsiteY2510" fmla="*/ 168975 h 1864576"/>
              <a:gd name="connsiteX2511" fmla="*/ 835898 w 1656655"/>
              <a:gd name="connsiteY2511" fmla="*/ 150070 h 1864576"/>
              <a:gd name="connsiteX2512" fmla="*/ 845015 w 1656655"/>
              <a:gd name="connsiteY2512" fmla="*/ 102126 h 1864576"/>
              <a:gd name="connsiteX2513" fmla="*/ 846762 w 1656655"/>
              <a:gd name="connsiteY2513" fmla="*/ 92381 h 1864576"/>
              <a:gd name="connsiteX2514" fmla="*/ 835898 w 1656655"/>
              <a:gd name="connsiteY2514" fmla="*/ 89262 h 1864576"/>
              <a:gd name="connsiteX2515" fmla="*/ 827941 w 1656655"/>
              <a:gd name="connsiteY2515" fmla="*/ 44631 h 1864576"/>
              <a:gd name="connsiteX2516" fmla="*/ 832987 w 1656655"/>
              <a:gd name="connsiteY2516" fmla="*/ 45216 h 1864576"/>
              <a:gd name="connsiteX2517" fmla="*/ 831822 w 1656655"/>
              <a:gd name="connsiteY2517" fmla="*/ 37030 h 1864576"/>
              <a:gd name="connsiteX2518" fmla="*/ 835507 w 1656655"/>
              <a:gd name="connsiteY2518" fmla="*/ 31183 h 1864576"/>
              <a:gd name="connsiteX2519" fmla="*/ 851225 w 1656655"/>
              <a:gd name="connsiteY2519" fmla="*/ 34497 h 1864576"/>
              <a:gd name="connsiteX2520" fmla="*/ 851225 w 1656655"/>
              <a:gd name="connsiteY2520" fmla="*/ 19879 h 1864576"/>
              <a:gd name="connsiteX2521" fmla="*/ 842882 w 1656655"/>
              <a:gd name="connsiteY2521" fmla="*/ 22803 h 1864576"/>
              <a:gd name="connsiteX2522" fmla="*/ 832595 w 1656655"/>
              <a:gd name="connsiteY2522" fmla="*/ 22608 h 1864576"/>
              <a:gd name="connsiteX2523" fmla="*/ 832404 w 1656655"/>
              <a:gd name="connsiteY2523" fmla="*/ 12279 h 1864576"/>
              <a:gd name="connsiteX2524" fmla="*/ 835316 w 1656655"/>
              <a:gd name="connsiteY2524" fmla="*/ 3898 h 1864576"/>
              <a:gd name="connsiteX2525" fmla="*/ 820758 w 1656655"/>
              <a:gd name="connsiteY2525" fmla="*/ 3898 h 1864576"/>
              <a:gd name="connsiteX2526" fmla="*/ 823669 w 1656655"/>
              <a:gd name="connsiteY2526" fmla="*/ 12279 h 1864576"/>
              <a:gd name="connsiteX2527" fmla="*/ 823479 w 1656655"/>
              <a:gd name="connsiteY2527" fmla="*/ 22608 h 1864576"/>
              <a:gd name="connsiteX2528" fmla="*/ 813192 w 1656655"/>
              <a:gd name="connsiteY2528" fmla="*/ 22803 h 1864576"/>
              <a:gd name="connsiteX2529" fmla="*/ 804849 w 1656655"/>
              <a:gd name="connsiteY2529" fmla="*/ 19879 h 1864576"/>
              <a:gd name="connsiteX2530" fmla="*/ 804849 w 1656655"/>
              <a:gd name="connsiteY2530" fmla="*/ 34497 h 1864576"/>
              <a:gd name="connsiteX2531" fmla="*/ 820371 w 1656655"/>
              <a:gd name="connsiteY2531" fmla="*/ 31183 h 1864576"/>
              <a:gd name="connsiteX2532" fmla="*/ 824252 w 1656655"/>
              <a:gd name="connsiteY2532" fmla="*/ 36835 h 1864576"/>
              <a:gd name="connsiteX2533" fmla="*/ 823087 w 1656655"/>
              <a:gd name="connsiteY2533" fmla="*/ 45021 h 1864576"/>
              <a:gd name="connsiteX2534" fmla="*/ 827941 w 1656655"/>
              <a:gd name="connsiteY2534" fmla="*/ 44631 h 1864576"/>
              <a:gd name="connsiteX2535" fmla="*/ 827941 w 1656655"/>
              <a:gd name="connsiteY2535" fmla="*/ 48724 h 1864576"/>
              <a:gd name="connsiteX2536" fmla="*/ 846762 w 1656655"/>
              <a:gd name="connsiteY2536" fmla="*/ 67629 h 1864576"/>
              <a:gd name="connsiteX2537" fmla="*/ 827941 w 1656655"/>
              <a:gd name="connsiteY2537" fmla="*/ 86534 h 1864576"/>
              <a:gd name="connsiteX2538" fmla="*/ 809116 w 1656655"/>
              <a:gd name="connsiteY2538" fmla="*/ 67629 h 1864576"/>
              <a:gd name="connsiteX2539" fmla="*/ 827941 w 1656655"/>
              <a:gd name="connsiteY2539" fmla="*/ 48724 h 1864576"/>
              <a:gd name="connsiteX2540" fmla="*/ 827941 w 1656655"/>
              <a:gd name="connsiteY2540" fmla="*/ 169170 h 1864576"/>
              <a:gd name="connsiteX2541" fmla="*/ 827941 w 1656655"/>
              <a:gd name="connsiteY2541" fmla="*/ 171509 h 1864576"/>
              <a:gd name="connsiteX2542" fmla="*/ 827941 w 1656655"/>
              <a:gd name="connsiteY2542" fmla="*/ 169170 h 1864576"/>
              <a:gd name="connsiteX2543" fmla="*/ 747403 w 1656655"/>
              <a:gd name="connsiteY2543" fmla="*/ 103880 h 1864576"/>
              <a:gd name="connsiteX2544" fmla="*/ 754587 w 1656655"/>
              <a:gd name="connsiteY2544" fmla="*/ 109922 h 1864576"/>
              <a:gd name="connsiteX2545" fmla="*/ 761766 w 1656655"/>
              <a:gd name="connsiteY2545" fmla="*/ 103685 h 1864576"/>
              <a:gd name="connsiteX2546" fmla="*/ 764286 w 1656655"/>
              <a:gd name="connsiteY2546" fmla="*/ 104855 h 1864576"/>
              <a:gd name="connsiteX2547" fmla="*/ 768171 w 1656655"/>
              <a:gd name="connsiteY2547" fmla="*/ 104855 h 1864576"/>
              <a:gd name="connsiteX2548" fmla="*/ 777097 w 1656655"/>
              <a:gd name="connsiteY2548" fmla="*/ 131166 h 1864576"/>
              <a:gd name="connsiteX2549" fmla="*/ 799803 w 1656655"/>
              <a:gd name="connsiteY2549" fmla="*/ 178720 h 1864576"/>
              <a:gd name="connsiteX2550" fmla="*/ 813383 w 1656655"/>
              <a:gd name="connsiteY2550" fmla="*/ 198015 h 1864576"/>
              <a:gd name="connsiteX2551" fmla="*/ 814357 w 1656655"/>
              <a:gd name="connsiteY2551" fmla="*/ 199184 h 1864576"/>
              <a:gd name="connsiteX2552" fmla="*/ 814357 w 1656655"/>
              <a:gd name="connsiteY2552" fmla="*/ 206005 h 1864576"/>
              <a:gd name="connsiteX2553" fmla="*/ 807173 w 1656655"/>
              <a:gd name="connsiteY2553" fmla="*/ 206396 h 1864576"/>
              <a:gd name="connsiteX2554" fmla="*/ 805039 w 1656655"/>
              <a:gd name="connsiteY2554" fmla="*/ 212048 h 1864576"/>
              <a:gd name="connsiteX2555" fmla="*/ 801937 w 1656655"/>
              <a:gd name="connsiteY2555" fmla="*/ 215556 h 1864576"/>
              <a:gd name="connsiteX2556" fmla="*/ 802324 w 1656655"/>
              <a:gd name="connsiteY2556" fmla="*/ 221013 h 1864576"/>
              <a:gd name="connsiteX2557" fmla="*/ 798056 w 1656655"/>
              <a:gd name="connsiteY2557" fmla="*/ 216725 h 1864576"/>
              <a:gd name="connsiteX2558" fmla="*/ 791846 w 1656655"/>
              <a:gd name="connsiteY2558" fmla="*/ 209319 h 1864576"/>
              <a:gd name="connsiteX2559" fmla="*/ 774572 w 1656655"/>
              <a:gd name="connsiteY2559" fmla="*/ 182618 h 1864576"/>
              <a:gd name="connsiteX2560" fmla="*/ 767007 w 1656655"/>
              <a:gd name="connsiteY2560" fmla="*/ 168196 h 1864576"/>
              <a:gd name="connsiteX2561" fmla="*/ 747599 w 1656655"/>
              <a:gd name="connsiteY2561" fmla="*/ 121421 h 1864576"/>
              <a:gd name="connsiteX2562" fmla="*/ 742358 w 1656655"/>
              <a:gd name="connsiteY2562" fmla="*/ 104855 h 1864576"/>
              <a:gd name="connsiteX2563" fmla="*/ 747403 w 1656655"/>
              <a:gd name="connsiteY2563" fmla="*/ 103880 h 1864576"/>
              <a:gd name="connsiteX2564" fmla="*/ 759436 w 1656655"/>
              <a:gd name="connsiteY2564" fmla="*/ 113235 h 1864576"/>
              <a:gd name="connsiteX2565" fmla="*/ 752448 w 1656655"/>
              <a:gd name="connsiteY2565" fmla="*/ 120251 h 1864576"/>
              <a:gd name="connsiteX2566" fmla="*/ 759436 w 1656655"/>
              <a:gd name="connsiteY2566" fmla="*/ 127268 h 1864576"/>
              <a:gd name="connsiteX2567" fmla="*/ 766424 w 1656655"/>
              <a:gd name="connsiteY2567" fmla="*/ 120251 h 1864576"/>
              <a:gd name="connsiteX2568" fmla="*/ 759436 w 1656655"/>
              <a:gd name="connsiteY2568" fmla="*/ 113235 h 1864576"/>
              <a:gd name="connsiteX2569" fmla="*/ 765646 w 1656655"/>
              <a:gd name="connsiteY2569" fmla="*/ 130191 h 1864576"/>
              <a:gd name="connsiteX2570" fmla="*/ 758658 w 1656655"/>
              <a:gd name="connsiteY2570" fmla="*/ 137207 h 1864576"/>
              <a:gd name="connsiteX2571" fmla="*/ 765646 w 1656655"/>
              <a:gd name="connsiteY2571" fmla="*/ 144224 h 1864576"/>
              <a:gd name="connsiteX2572" fmla="*/ 772634 w 1656655"/>
              <a:gd name="connsiteY2572" fmla="*/ 137207 h 1864576"/>
              <a:gd name="connsiteX2573" fmla="*/ 765646 w 1656655"/>
              <a:gd name="connsiteY2573" fmla="*/ 130191 h 1864576"/>
              <a:gd name="connsiteX2574" fmla="*/ 772439 w 1656655"/>
              <a:gd name="connsiteY2574" fmla="*/ 146757 h 1864576"/>
              <a:gd name="connsiteX2575" fmla="*/ 765450 w 1656655"/>
              <a:gd name="connsiteY2575" fmla="*/ 153773 h 1864576"/>
              <a:gd name="connsiteX2576" fmla="*/ 772439 w 1656655"/>
              <a:gd name="connsiteY2576" fmla="*/ 160790 h 1864576"/>
              <a:gd name="connsiteX2577" fmla="*/ 779427 w 1656655"/>
              <a:gd name="connsiteY2577" fmla="*/ 153773 h 1864576"/>
              <a:gd name="connsiteX2578" fmla="*/ 772439 w 1656655"/>
              <a:gd name="connsiteY2578" fmla="*/ 146757 h 1864576"/>
              <a:gd name="connsiteX2579" fmla="*/ 780395 w 1656655"/>
              <a:gd name="connsiteY2579" fmla="*/ 163128 h 1864576"/>
              <a:gd name="connsiteX2580" fmla="*/ 773407 w 1656655"/>
              <a:gd name="connsiteY2580" fmla="*/ 170145 h 1864576"/>
              <a:gd name="connsiteX2581" fmla="*/ 780395 w 1656655"/>
              <a:gd name="connsiteY2581" fmla="*/ 177161 h 1864576"/>
              <a:gd name="connsiteX2582" fmla="*/ 787379 w 1656655"/>
              <a:gd name="connsiteY2582" fmla="*/ 170145 h 1864576"/>
              <a:gd name="connsiteX2583" fmla="*/ 780395 w 1656655"/>
              <a:gd name="connsiteY2583" fmla="*/ 163128 h 1864576"/>
              <a:gd name="connsiteX2584" fmla="*/ 789321 w 1656655"/>
              <a:gd name="connsiteY2584" fmla="*/ 178720 h 1864576"/>
              <a:gd name="connsiteX2585" fmla="*/ 782333 w 1656655"/>
              <a:gd name="connsiteY2585" fmla="*/ 185736 h 1864576"/>
              <a:gd name="connsiteX2586" fmla="*/ 789321 w 1656655"/>
              <a:gd name="connsiteY2586" fmla="*/ 192753 h 1864576"/>
              <a:gd name="connsiteX2587" fmla="*/ 796309 w 1656655"/>
              <a:gd name="connsiteY2587" fmla="*/ 185736 h 1864576"/>
              <a:gd name="connsiteX2588" fmla="*/ 789321 w 1656655"/>
              <a:gd name="connsiteY2588" fmla="*/ 178720 h 1864576"/>
              <a:gd name="connsiteX2589" fmla="*/ 799412 w 1656655"/>
              <a:gd name="connsiteY2589" fmla="*/ 193532 h 1864576"/>
              <a:gd name="connsiteX2590" fmla="*/ 792429 w 1656655"/>
              <a:gd name="connsiteY2590" fmla="*/ 200548 h 1864576"/>
              <a:gd name="connsiteX2591" fmla="*/ 799412 w 1656655"/>
              <a:gd name="connsiteY2591" fmla="*/ 207565 h 1864576"/>
              <a:gd name="connsiteX2592" fmla="*/ 806400 w 1656655"/>
              <a:gd name="connsiteY2592" fmla="*/ 200548 h 1864576"/>
              <a:gd name="connsiteX2593" fmla="*/ 799412 w 1656655"/>
              <a:gd name="connsiteY2593" fmla="*/ 193532 h 1864576"/>
              <a:gd name="connsiteX2594" fmla="*/ 856662 w 1656655"/>
              <a:gd name="connsiteY2594" fmla="*/ 193532 h 1864576"/>
              <a:gd name="connsiteX2595" fmla="*/ 863645 w 1656655"/>
              <a:gd name="connsiteY2595" fmla="*/ 200548 h 1864576"/>
              <a:gd name="connsiteX2596" fmla="*/ 856662 w 1656655"/>
              <a:gd name="connsiteY2596" fmla="*/ 207565 h 1864576"/>
              <a:gd name="connsiteX2597" fmla="*/ 849674 w 1656655"/>
              <a:gd name="connsiteY2597" fmla="*/ 200548 h 1864576"/>
              <a:gd name="connsiteX2598" fmla="*/ 856662 w 1656655"/>
              <a:gd name="connsiteY2598" fmla="*/ 193532 h 1864576"/>
              <a:gd name="connsiteX2599" fmla="*/ 866752 w 1656655"/>
              <a:gd name="connsiteY2599" fmla="*/ 178720 h 1864576"/>
              <a:gd name="connsiteX2600" fmla="*/ 873741 w 1656655"/>
              <a:gd name="connsiteY2600" fmla="*/ 185736 h 1864576"/>
              <a:gd name="connsiteX2601" fmla="*/ 866752 w 1656655"/>
              <a:gd name="connsiteY2601" fmla="*/ 192753 h 1864576"/>
              <a:gd name="connsiteX2602" fmla="*/ 859764 w 1656655"/>
              <a:gd name="connsiteY2602" fmla="*/ 185736 h 1864576"/>
              <a:gd name="connsiteX2603" fmla="*/ 866752 w 1656655"/>
              <a:gd name="connsiteY2603" fmla="*/ 178720 h 1864576"/>
              <a:gd name="connsiteX2604" fmla="*/ 875678 w 1656655"/>
              <a:gd name="connsiteY2604" fmla="*/ 163128 h 1864576"/>
              <a:gd name="connsiteX2605" fmla="*/ 882666 w 1656655"/>
              <a:gd name="connsiteY2605" fmla="*/ 170145 h 1864576"/>
              <a:gd name="connsiteX2606" fmla="*/ 875678 w 1656655"/>
              <a:gd name="connsiteY2606" fmla="*/ 177161 h 1864576"/>
              <a:gd name="connsiteX2607" fmla="*/ 868695 w 1656655"/>
              <a:gd name="connsiteY2607" fmla="*/ 170145 h 1864576"/>
              <a:gd name="connsiteX2608" fmla="*/ 875678 w 1656655"/>
              <a:gd name="connsiteY2608" fmla="*/ 163128 h 1864576"/>
              <a:gd name="connsiteX2609" fmla="*/ 883635 w 1656655"/>
              <a:gd name="connsiteY2609" fmla="*/ 146757 h 1864576"/>
              <a:gd name="connsiteX2610" fmla="*/ 890623 w 1656655"/>
              <a:gd name="connsiteY2610" fmla="*/ 153773 h 1864576"/>
              <a:gd name="connsiteX2611" fmla="*/ 883635 w 1656655"/>
              <a:gd name="connsiteY2611" fmla="*/ 160790 h 1864576"/>
              <a:gd name="connsiteX2612" fmla="*/ 876647 w 1656655"/>
              <a:gd name="connsiteY2612" fmla="*/ 153773 h 1864576"/>
              <a:gd name="connsiteX2613" fmla="*/ 883635 w 1656655"/>
              <a:gd name="connsiteY2613" fmla="*/ 146757 h 1864576"/>
              <a:gd name="connsiteX2614" fmla="*/ 890428 w 1656655"/>
              <a:gd name="connsiteY2614" fmla="*/ 130191 h 1864576"/>
              <a:gd name="connsiteX2615" fmla="*/ 897416 w 1656655"/>
              <a:gd name="connsiteY2615" fmla="*/ 137207 h 1864576"/>
              <a:gd name="connsiteX2616" fmla="*/ 890428 w 1656655"/>
              <a:gd name="connsiteY2616" fmla="*/ 144224 h 1864576"/>
              <a:gd name="connsiteX2617" fmla="*/ 883439 w 1656655"/>
              <a:gd name="connsiteY2617" fmla="*/ 137207 h 1864576"/>
              <a:gd name="connsiteX2618" fmla="*/ 890428 w 1656655"/>
              <a:gd name="connsiteY2618" fmla="*/ 130191 h 1864576"/>
              <a:gd name="connsiteX2619" fmla="*/ 896637 w 1656655"/>
              <a:gd name="connsiteY2619" fmla="*/ 113235 h 1864576"/>
              <a:gd name="connsiteX2620" fmla="*/ 903626 w 1656655"/>
              <a:gd name="connsiteY2620" fmla="*/ 120251 h 1864576"/>
              <a:gd name="connsiteX2621" fmla="*/ 896637 w 1656655"/>
              <a:gd name="connsiteY2621" fmla="*/ 127268 h 1864576"/>
              <a:gd name="connsiteX2622" fmla="*/ 889649 w 1656655"/>
              <a:gd name="connsiteY2622" fmla="*/ 120251 h 1864576"/>
              <a:gd name="connsiteX2623" fmla="*/ 896637 w 1656655"/>
              <a:gd name="connsiteY2623" fmla="*/ 113235 h 1864576"/>
              <a:gd name="connsiteX2624" fmla="*/ 908671 w 1656655"/>
              <a:gd name="connsiteY2624" fmla="*/ 103880 h 1864576"/>
              <a:gd name="connsiteX2625" fmla="*/ 901487 w 1656655"/>
              <a:gd name="connsiteY2625" fmla="*/ 109922 h 1864576"/>
              <a:gd name="connsiteX2626" fmla="*/ 894308 w 1656655"/>
              <a:gd name="connsiteY2626" fmla="*/ 103685 h 1864576"/>
              <a:gd name="connsiteX2627" fmla="*/ 893339 w 1656655"/>
              <a:gd name="connsiteY2627" fmla="*/ 104465 h 1864576"/>
              <a:gd name="connsiteX2628" fmla="*/ 887907 w 1656655"/>
              <a:gd name="connsiteY2628" fmla="*/ 104660 h 1864576"/>
              <a:gd name="connsiteX2629" fmla="*/ 883635 w 1656655"/>
              <a:gd name="connsiteY2629" fmla="*/ 117913 h 1864576"/>
              <a:gd name="connsiteX2630" fmla="*/ 868499 w 1656655"/>
              <a:gd name="connsiteY2630" fmla="*/ 155528 h 1864576"/>
              <a:gd name="connsiteX2631" fmla="*/ 843660 w 1656655"/>
              <a:gd name="connsiteY2631" fmla="*/ 196650 h 1864576"/>
              <a:gd name="connsiteX2632" fmla="*/ 841717 w 1656655"/>
              <a:gd name="connsiteY2632" fmla="*/ 199184 h 1864576"/>
              <a:gd name="connsiteX2633" fmla="*/ 841717 w 1656655"/>
              <a:gd name="connsiteY2633" fmla="*/ 206005 h 1864576"/>
              <a:gd name="connsiteX2634" fmla="*/ 850838 w 1656655"/>
              <a:gd name="connsiteY2634" fmla="*/ 208345 h 1864576"/>
              <a:gd name="connsiteX2635" fmla="*/ 850838 w 1656655"/>
              <a:gd name="connsiteY2635" fmla="*/ 211853 h 1864576"/>
              <a:gd name="connsiteX2636" fmla="*/ 853946 w 1656655"/>
              <a:gd name="connsiteY2636" fmla="*/ 215361 h 1864576"/>
              <a:gd name="connsiteX2637" fmla="*/ 853554 w 1656655"/>
              <a:gd name="connsiteY2637" fmla="*/ 220818 h 1864576"/>
              <a:gd name="connsiteX2638" fmla="*/ 864037 w 1656655"/>
              <a:gd name="connsiteY2638" fmla="*/ 209319 h 1864576"/>
              <a:gd name="connsiteX2639" fmla="*/ 873158 w 1656655"/>
              <a:gd name="connsiteY2639" fmla="*/ 196456 h 1864576"/>
              <a:gd name="connsiteX2640" fmla="*/ 888876 w 1656655"/>
              <a:gd name="connsiteY2640" fmla="*/ 168196 h 1864576"/>
              <a:gd name="connsiteX2641" fmla="*/ 912165 w 1656655"/>
              <a:gd name="connsiteY2641" fmla="*/ 109142 h 1864576"/>
              <a:gd name="connsiteX2642" fmla="*/ 913325 w 1656655"/>
              <a:gd name="connsiteY2642" fmla="*/ 104855 h 1864576"/>
              <a:gd name="connsiteX2643" fmla="*/ 908671 w 1656655"/>
              <a:gd name="connsiteY2643" fmla="*/ 103880 h 1864576"/>
              <a:gd name="connsiteX2644" fmla="*/ 789321 w 1656655"/>
              <a:gd name="connsiteY2644" fmla="*/ 182618 h 1864576"/>
              <a:gd name="connsiteX2645" fmla="*/ 789321 w 1656655"/>
              <a:gd name="connsiteY2645" fmla="*/ 188660 h 1864576"/>
              <a:gd name="connsiteX2646" fmla="*/ 789321 w 1656655"/>
              <a:gd name="connsiteY2646" fmla="*/ 182618 h 1864576"/>
              <a:gd name="connsiteX2647" fmla="*/ 780395 w 1656655"/>
              <a:gd name="connsiteY2647" fmla="*/ 167026 h 1864576"/>
              <a:gd name="connsiteX2648" fmla="*/ 780395 w 1656655"/>
              <a:gd name="connsiteY2648" fmla="*/ 173068 h 1864576"/>
              <a:gd name="connsiteX2649" fmla="*/ 780395 w 1656655"/>
              <a:gd name="connsiteY2649" fmla="*/ 167026 h 1864576"/>
              <a:gd name="connsiteX2650" fmla="*/ 772439 w 1656655"/>
              <a:gd name="connsiteY2650" fmla="*/ 150850 h 1864576"/>
              <a:gd name="connsiteX2651" fmla="*/ 772439 w 1656655"/>
              <a:gd name="connsiteY2651" fmla="*/ 156892 h 1864576"/>
              <a:gd name="connsiteX2652" fmla="*/ 772439 w 1656655"/>
              <a:gd name="connsiteY2652" fmla="*/ 150850 h 1864576"/>
              <a:gd name="connsiteX2653" fmla="*/ 765646 w 1656655"/>
              <a:gd name="connsiteY2653" fmla="*/ 134284 h 1864576"/>
              <a:gd name="connsiteX2654" fmla="*/ 765646 w 1656655"/>
              <a:gd name="connsiteY2654" fmla="*/ 140326 h 1864576"/>
              <a:gd name="connsiteX2655" fmla="*/ 765646 w 1656655"/>
              <a:gd name="connsiteY2655" fmla="*/ 134284 h 1864576"/>
              <a:gd name="connsiteX2656" fmla="*/ 759436 w 1656655"/>
              <a:gd name="connsiteY2656" fmla="*/ 117133 h 1864576"/>
              <a:gd name="connsiteX2657" fmla="*/ 759436 w 1656655"/>
              <a:gd name="connsiteY2657" fmla="*/ 123175 h 1864576"/>
              <a:gd name="connsiteX2658" fmla="*/ 759436 w 1656655"/>
              <a:gd name="connsiteY2658" fmla="*/ 117133 h 1864576"/>
              <a:gd name="connsiteX2659" fmla="*/ 754587 w 1656655"/>
              <a:gd name="connsiteY2659" fmla="*/ 99787 h 1864576"/>
              <a:gd name="connsiteX2660" fmla="*/ 754587 w 1656655"/>
              <a:gd name="connsiteY2660" fmla="*/ 105829 h 1864576"/>
              <a:gd name="connsiteX2661" fmla="*/ 754587 w 1656655"/>
              <a:gd name="connsiteY2661" fmla="*/ 99787 h 1864576"/>
              <a:gd name="connsiteX2662" fmla="*/ 799412 w 1656655"/>
              <a:gd name="connsiteY2662" fmla="*/ 197625 h 1864576"/>
              <a:gd name="connsiteX2663" fmla="*/ 799412 w 1656655"/>
              <a:gd name="connsiteY2663" fmla="*/ 203472 h 1864576"/>
              <a:gd name="connsiteX2664" fmla="*/ 799412 w 1656655"/>
              <a:gd name="connsiteY2664" fmla="*/ 197625 h 1864576"/>
              <a:gd name="connsiteX2665" fmla="*/ 866752 w 1656655"/>
              <a:gd name="connsiteY2665" fmla="*/ 182618 h 1864576"/>
              <a:gd name="connsiteX2666" fmla="*/ 866752 w 1656655"/>
              <a:gd name="connsiteY2666" fmla="*/ 188660 h 1864576"/>
              <a:gd name="connsiteX2667" fmla="*/ 866752 w 1656655"/>
              <a:gd name="connsiteY2667" fmla="*/ 182618 h 1864576"/>
              <a:gd name="connsiteX2668" fmla="*/ 875678 w 1656655"/>
              <a:gd name="connsiteY2668" fmla="*/ 167026 h 1864576"/>
              <a:gd name="connsiteX2669" fmla="*/ 875678 w 1656655"/>
              <a:gd name="connsiteY2669" fmla="*/ 173068 h 1864576"/>
              <a:gd name="connsiteX2670" fmla="*/ 875678 w 1656655"/>
              <a:gd name="connsiteY2670" fmla="*/ 167026 h 1864576"/>
              <a:gd name="connsiteX2671" fmla="*/ 883635 w 1656655"/>
              <a:gd name="connsiteY2671" fmla="*/ 150850 h 1864576"/>
              <a:gd name="connsiteX2672" fmla="*/ 883635 w 1656655"/>
              <a:gd name="connsiteY2672" fmla="*/ 156892 h 1864576"/>
              <a:gd name="connsiteX2673" fmla="*/ 883635 w 1656655"/>
              <a:gd name="connsiteY2673" fmla="*/ 150850 h 1864576"/>
              <a:gd name="connsiteX2674" fmla="*/ 890428 w 1656655"/>
              <a:gd name="connsiteY2674" fmla="*/ 134284 h 1864576"/>
              <a:gd name="connsiteX2675" fmla="*/ 890428 w 1656655"/>
              <a:gd name="connsiteY2675" fmla="*/ 140326 h 1864576"/>
              <a:gd name="connsiteX2676" fmla="*/ 890428 w 1656655"/>
              <a:gd name="connsiteY2676" fmla="*/ 134284 h 1864576"/>
              <a:gd name="connsiteX2677" fmla="*/ 896637 w 1656655"/>
              <a:gd name="connsiteY2677" fmla="*/ 117133 h 1864576"/>
              <a:gd name="connsiteX2678" fmla="*/ 896637 w 1656655"/>
              <a:gd name="connsiteY2678" fmla="*/ 123175 h 1864576"/>
              <a:gd name="connsiteX2679" fmla="*/ 896637 w 1656655"/>
              <a:gd name="connsiteY2679" fmla="*/ 117133 h 1864576"/>
              <a:gd name="connsiteX2680" fmla="*/ 901487 w 1656655"/>
              <a:gd name="connsiteY2680" fmla="*/ 99787 h 1864576"/>
              <a:gd name="connsiteX2681" fmla="*/ 901487 w 1656655"/>
              <a:gd name="connsiteY2681" fmla="*/ 105829 h 1864576"/>
              <a:gd name="connsiteX2682" fmla="*/ 901487 w 1656655"/>
              <a:gd name="connsiteY2682" fmla="*/ 99787 h 1864576"/>
              <a:gd name="connsiteX2683" fmla="*/ 856662 w 1656655"/>
              <a:gd name="connsiteY2683" fmla="*/ 197625 h 1864576"/>
              <a:gd name="connsiteX2684" fmla="*/ 856662 w 1656655"/>
              <a:gd name="connsiteY2684" fmla="*/ 203472 h 1864576"/>
              <a:gd name="connsiteX2685" fmla="*/ 856662 w 1656655"/>
              <a:gd name="connsiteY2685" fmla="*/ 197625 h 1864576"/>
              <a:gd name="connsiteX2686" fmla="*/ 567510 w 1656655"/>
              <a:gd name="connsiteY2686" fmla="*/ 409673 h 1864576"/>
              <a:gd name="connsiteX2687" fmla="*/ 568479 w 1656655"/>
              <a:gd name="connsiteY2687" fmla="*/ 407919 h 1864576"/>
              <a:gd name="connsiteX2688" fmla="*/ 567124 w 1656655"/>
              <a:gd name="connsiteY2688" fmla="*/ 406554 h 1864576"/>
              <a:gd name="connsiteX2689" fmla="*/ 565377 w 1656655"/>
              <a:gd name="connsiteY2689" fmla="*/ 400123 h 1864576"/>
              <a:gd name="connsiteX2690" fmla="*/ 570226 w 1656655"/>
              <a:gd name="connsiteY2690" fmla="*/ 393691 h 1864576"/>
              <a:gd name="connsiteX2691" fmla="*/ 570030 w 1656655"/>
              <a:gd name="connsiteY2691" fmla="*/ 390768 h 1864576"/>
              <a:gd name="connsiteX2692" fmla="*/ 570613 w 1656655"/>
              <a:gd name="connsiteY2692" fmla="*/ 389598 h 1864576"/>
              <a:gd name="connsiteX2693" fmla="*/ 571391 w 1656655"/>
              <a:gd name="connsiteY2693" fmla="*/ 388624 h 1864576"/>
              <a:gd name="connsiteX2694" fmla="*/ 569257 w 1656655"/>
              <a:gd name="connsiteY2694" fmla="*/ 385895 h 1864576"/>
              <a:gd name="connsiteX2695" fmla="*/ 567510 w 1656655"/>
              <a:gd name="connsiteY2695" fmla="*/ 382387 h 1864576"/>
              <a:gd name="connsiteX2696" fmla="*/ 566541 w 1656655"/>
              <a:gd name="connsiteY2696" fmla="*/ 378294 h 1864576"/>
              <a:gd name="connsiteX2697" fmla="*/ 565959 w 1656655"/>
              <a:gd name="connsiteY2697" fmla="*/ 376930 h 1864576"/>
              <a:gd name="connsiteX2698" fmla="*/ 564985 w 1656655"/>
              <a:gd name="connsiteY2698" fmla="*/ 372642 h 1864576"/>
              <a:gd name="connsiteX2699" fmla="*/ 562073 w 1656655"/>
              <a:gd name="connsiteY2699" fmla="*/ 365626 h 1864576"/>
              <a:gd name="connsiteX2700" fmla="*/ 561104 w 1656655"/>
              <a:gd name="connsiteY2700" fmla="*/ 364067 h 1864576"/>
              <a:gd name="connsiteX2701" fmla="*/ 561300 w 1656655"/>
              <a:gd name="connsiteY2701" fmla="*/ 362313 h 1864576"/>
              <a:gd name="connsiteX2702" fmla="*/ 559553 w 1656655"/>
              <a:gd name="connsiteY2702" fmla="*/ 359974 h 1864576"/>
              <a:gd name="connsiteX2703" fmla="*/ 531802 w 1656655"/>
              <a:gd name="connsiteY2703" fmla="*/ 300725 h 1864576"/>
              <a:gd name="connsiteX2704" fmla="*/ 524040 w 1656655"/>
              <a:gd name="connsiteY2704" fmla="*/ 262526 h 1864576"/>
              <a:gd name="connsiteX2705" fmla="*/ 463298 w 1656655"/>
              <a:gd name="connsiteY2705" fmla="*/ 216141 h 1864576"/>
              <a:gd name="connsiteX2706" fmla="*/ 409543 w 1656655"/>
              <a:gd name="connsiteY2706" fmla="*/ 240308 h 1864576"/>
              <a:gd name="connsiteX2707" fmla="*/ 410902 w 1656655"/>
              <a:gd name="connsiteY2707" fmla="*/ 278312 h 1864576"/>
              <a:gd name="connsiteX2708" fmla="*/ 455148 w 1656655"/>
              <a:gd name="connsiteY2708" fmla="*/ 267398 h 1864576"/>
              <a:gd name="connsiteX2709" fmla="*/ 486586 w 1656655"/>
              <a:gd name="connsiteY2709" fmla="*/ 291760 h 1864576"/>
              <a:gd name="connsiteX2710" fmla="*/ 491632 w 1656655"/>
              <a:gd name="connsiteY2710" fmla="*/ 328791 h 1864576"/>
              <a:gd name="connsiteX2711" fmla="*/ 556059 w 1656655"/>
              <a:gd name="connsiteY2711" fmla="*/ 409673 h 1864576"/>
              <a:gd name="connsiteX2712" fmla="*/ 564403 w 1656655"/>
              <a:gd name="connsiteY2712" fmla="*/ 409283 h 1864576"/>
              <a:gd name="connsiteX2713" fmla="*/ 567510 w 1656655"/>
              <a:gd name="connsiteY2713" fmla="*/ 409673 h 1864576"/>
              <a:gd name="connsiteX2714" fmla="*/ 699666 w 1656655"/>
              <a:gd name="connsiteY2714" fmla="*/ 402461 h 1864576"/>
              <a:gd name="connsiteX2715" fmla="*/ 699666 w 1656655"/>
              <a:gd name="connsiteY2715" fmla="*/ 402461 h 1864576"/>
              <a:gd name="connsiteX2716" fmla="*/ 700831 w 1656655"/>
              <a:gd name="connsiteY2716" fmla="*/ 403826 h 1864576"/>
              <a:gd name="connsiteX2717" fmla="*/ 700439 w 1656655"/>
              <a:gd name="connsiteY2717" fmla="*/ 405775 h 1864576"/>
              <a:gd name="connsiteX2718" fmla="*/ 693652 w 1656655"/>
              <a:gd name="connsiteY2718" fmla="*/ 409478 h 1864576"/>
              <a:gd name="connsiteX2719" fmla="*/ 692291 w 1656655"/>
              <a:gd name="connsiteY2719" fmla="*/ 410842 h 1864576"/>
              <a:gd name="connsiteX2720" fmla="*/ 691323 w 1656655"/>
              <a:gd name="connsiteY2720" fmla="*/ 412596 h 1864576"/>
              <a:gd name="connsiteX2721" fmla="*/ 689766 w 1656655"/>
              <a:gd name="connsiteY2721" fmla="*/ 413766 h 1864576"/>
              <a:gd name="connsiteX2722" fmla="*/ 688602 w 1656655"/>
              <a:gd name="connsiteY2722" fmla="*/ 413961 h 1864576"/>
              <a:gd name="connsiteX2723" fmla="*/ 688215 w 1656655"/>
              <a:gd name="connsiteY2723" fmla="*/ 414156 h 1864576"/>
              <a:gd name="connsiteX2724" fmla="*/ 685303 w 1656655"/>
              <a:gd name="connsiteY2724" fmla="*/ 417079 h 1864576"/>
              <a:gd name="connsiteX2725" fmla="*/ 678125 w 1656655"/>
              <a:gd name="connsiteY2725" fmla="*/ 420587 h 1864576"/>
              <a:gd name="connsiteX2726" fmla="*/ 676764 w 1656655"/>
              <a:gd name="connsiteY2726" fmla="*/ 425070 h 1864576"/>
              <a:gd name="connsiteX2727" fmla="*/ 676378 w 1656655"/>
              <a:gd name="connsiteY2727" fmla="*/ 425460 h 1864576"/>
              <a:gd name="connsiteX2728" fmla="*/ 677738 w 1656655"/>
              <a:gd name="connsiteY2728" fmla="*/ 429552 h 1864576"/>
              <a:gd name="connsiteX2729" fmla="*/ 674048 w 1656655"/>
              <a:gd name="connsiteY2729" fmla="*/ 436763 h 1864576"/>
              <a:gd name="connsiteX2730" fmla="*/ 669972 w 1656655"/>
              <a:gd name="connsiteY2730" fmla="*/ 438128 h 1864576"/>
              <a:gd name="connsiteX2731" fmla="*/ 669199 w 1656655"/>
              <a:gd name="connsiteY2731" fmla="*/ 441636 h 1864576"/>
              <a:gd name="connsiteX2732" fmla="*/ 721208 w 1656655"/>
              <a:gd name="connsiteY2732" fmla="*/ 443780 h 1864576"/>
              <a:gd name="connsiteX2733" fmla="*/ 817073 w 1656655"/>
              <a:gd name="connsiteY2733" fmla="*/ 297997 h 1864576"/>
              <a:gd name="connsiteX2734" fmla="*/ 794949 w 1656655"/>
              <a:gd name="connsiteY2734" fmla="*/ 299556 h 1864576"/>
              <a:gd name="connsiteX2735" fmla="*/ 768749 w 1656655"/>
              <a:gd name="connsiteY2735" fmla="*/ 303259 h 1864576"/>
              <a:gd name="connsiteX2736" fmla="*/ 716162 w 1656655"/>
              <a:gd name="connsiteY2736" fmla="*/ 391352 h 1864576"/>
              <a:gd name="connsiteX2737" fmla="*/ 702769 w 1656655"/>
              <a:gd name="connsiteY2737" fmla="*/ 400512 h 1864576"/>
              <a:gd name="connsiteX2738" fmla="*/ 699666 w 1656655"/>
              <a:gd name="connsiteY2738" fmla="*/ 402461 h 1864576"/>
              <a:gd name="connsiteX2739" fmla="*/ 664344 w 1656655"/>
              <a:gd name="connsiteY2739" fmla="*/ 281236 h 1864576"/>
              <a:gd name="connsiteX2740" fmla="*/ 663958 w 1656655"/>
              <a:gd name="connsiteY2740" fmla="*/ 281041 h 1864576"/>
              <a:gd name="connsiteX2741" fmla="*/ 663571 w 1656655"/>
              <a:gd name="connsiteY2741" fmla="*/ 281041 h 1864576"/>
              <a:gd name="connsiteX2742" fmla="*/ 658717 w 1656655"/>
              <a:gd name="connsiteY2742" fmla="*/ 279677 h 1864576"/>
              <a:gd name="connsiteX2743" fmla="*/ 657748 w 1656655"/>
              <a:gd name="connsiteY2743" fmla="*/ 287472 h 1864576"/>
              <a:gd name="connsiteX2744" fmla="*/ 656387 w 1656655"/>
              <a:gd name="connsiteY2744" fmla="*/ 289032 h 1864576"/>
              <a:gd name="connsiteX2745" fmla="*/ 649791 w 1656655"/>
              <a:gd name="connsiteY2745" fmla="*/ 286498 h 1864576"/>
              <a:gd name="connsiteX2746" fmla="*/ 648044 w 1656655"/>
              <a:gd name="connsiteY2746" fmla="*/ 285329 h 1864576"/>
              <a:gd name="connsiteX2747" fmla="*/ 646492 w 1656655"/>
              <a:gd name="connsiteY2747" fmla="*/ 290786 h 1864576"/>
              <a:gd name="connsiteX2748" fmla="*/ 648822 w 1656655"/>
              <a:gd name="connsiteY2748" fmla="*/ 290591 h 1864576"/>
              <a:gd name="connsiteX2749" fmla="*/ 654836 w 1656655"/>
              <a:gd name="connsiteY2749" fmla="*/ 291760 h 1864576"/>
              <a:gd name="connsiteX2750" fmla="*/ 655228 w 1656655"/>
              <a:gd name="connsiteY2750" fmla="*/ 295268 h 1864576"/>
              <a:gd name="connsiteX2751" fmla="*/ 654645 w 1656655"/>
              <a:gd name="connsiteY2751" fmla="*/ 297022 h 1864576"/>
              <a:gd name="connsiteX2752" fmla="*/ 653867 w 1656655"/>
              <a:gd name="connsiteY2752" fmla="*/ 298581 h 1864576"/>
              <a:gd name="connsiteX2753" fmla="*/ 657361 w 1656655"/>
              <a:gd name="connsiteY2753" fmla="*/ 299556 h 1864576"/>
              <a:gd name="connsiteX2754" fmla="*/ 658134 w 1656655"/>
              <a:gd name="connsiteY2754" fmla="*/ 295268 h 1864576"/>
              <a:gd name="connsiteX2755" fmla="*/ 661046 w 1656655"/>
              <a:gd name="connsiteY2755" fmla="*/ 293514 h 1864576"/>
              <a:gd name="connsiteX2756" fmla="*/ 664736 w 1656655"/>
              <a:gd name="connsiteY2756" fmla="*/ 294878 h 1864576"/>
              <a:gd name="connsiteX2757" fmla="*/ 666287 w 1656655"/>
              <a:gd name="connsiteY2757" fmla="*/ 295853 h 1864576"/>
              <a:gd name="connsiteX2758" fmla="*/ 667065 w 1656655"/>
              <a:gd name="connsiteY2758" fmla="*/ 296438 h 1864576"/>
              <a:gd name="connsiteX2759" fmla="*/ 667838 w 1656655"/>
              <a:gd name="connsiteY2759" fmla="*/ 297022 h 1864576"/>
              <a:gd name="connsiteX2760" fmla="*/ 669389 w 1656655"/>
              <a:gd name="connsiteY2760" fmla="*/ 291565 h 1864576"/>
              <a:gd name="connsiteX2761" fmla="*/ 661628 w 1656655"/>
              <a:gd name="connsiteY2761" fmla="*/ 290591 h 1864576"/>
              <a:gd name="connsiteX2762" fmla="*/ 660077 w 1656655"/>
              <a:gd name="connsiteY2762" fmla="*/ 289226 h 1864576"/>
              <a:gd name="connsiteX2763" fmla="*/ 661437 w 1656655"/>
              <a:gd name="connsiteY2763" fmla="*/ 284549 h 1864576"/>
              <a:gd name="connsiteX2764" fmla="*/ 662597 w 1656655"/>
              <a:gd name="connsiteY2764" fmla="*/ 282600 h 1864576"/>
              <a:gd name="connsiteX2765" fmla="*/ 664344 w 1656655"/>
              <a:gd name="connsiteY2765" fmla="*/ 281236 h 1864576"/>
              <a:gd name="connsiteX2766" fmla="*/ 653285 w 1656655"/>
              <a:gd name="connsiteY2766" fmla="*/ 301895 h 1864576"/>
              <a:gd name="connsiteX2767" fmla="*/ 643581 w 1656655"/>
              <a:gd name="connsiteY2767" fmla="*/ 310081 h 1864576"/>
              <a:gd name="connsiteX2768" fmla="*/ 651734 w 1656655"/>
              <a:gd name="connsiteY2768" fmla="*/ 319826 h 1864576"/>
              <a:gd name="connsiteX2769" fmla="*/ 661437 w 1656655"/>
              <a:gd name="connsiteY2769" fmla="*/ 311640 h 1864576"/>
              <a:gd name="connsiteX2770" fmla="*/ 653285 w 1656655"/>
              <a:gd name="connsiteY2770" fmla="*/ 301895 h 1864576"/>
              <a:gd name="connsiteX2771" fmla="*/ 599338 w 1656655"/>
              <a:gd name="connsiteY2771" fmla="*/ 316902 h 1864576"/>
              <a:gd name="connsiteX2772" fmla="*/ 597782 w 1656655"/>
              <a:gd name="connsiteY2772" fmla="*/ 314758 h 1864576"/>
              <a:gd name="connsiteX2773" fmla="*/ 589242 w 1656655"/>
              <a:gd name="connsiteY2773" fmla="*/ 312420 h 1864576"/>
              <a:gd name="connsiteX2774" fmla="*/ 583033 w 1656655"/>
              <a:gd name="connsiteY2774" fmla="*/ 313589 h 1864576"/>
              <a:gd name="connsiteX2775" fmla="*/ 596035 w 1656655"/>
              <a:gd name="connsiteY2775" fmla="*/ 320800 h 1864576"/>
              <a:gd name="connsiteX2776" fmla="*/ 597978 w 1656655"/>
              <a:gd name="connsiteY2776" fmla="*/ 322359 h 1864576"/>
              <a:gd name="connsiteX2777" fmla="*/ 599725 w 1656655"/>
              <a:gd name="connsiteY2777" fmla="*/ 323918 h 1864576"/>
              <a:gd name="connsiteX2778" fmla="*/ 599338 w 1656655"/>
              <a:gd name="connsiteY2778" fmla="*/ 316902 h 1864576"/>
              <a:gd name="connsiteX2779" fmla="*/ 607682 w 1656655"/>
              <a:gd name="connsiteY2779" fmla="*/ 361728 h 1864576"/>
              <a:gd name="connsiteX2780" fmla="*/ 606708 w 1656655"/>
              <a:gd name="connsiteY2780" fmla="*/ 356661 h 1864576"/>
              <a:gd name="connsiteX2781" fmla="*/ 603219 w 1656655"/>
              <a:gd name="connsiteY2781" fmla="*/ 329375 h 1864576"/>
              <a:gd name="connsiteX2782" fmla="*/ 602827 w 1656655"/>
              <a:gd name="connsiteY2782" fmla="*/ 318266 h 1864576"/>
              <a:gd name="connsiteX2783" fmla="*/ 602440 w 1656655"/>
              <a:gd name="connsiteY2783" fmla="*/ 317877 h 1864576"/>
              <a:gd name="connsiteX2784" fmla="*/ 602636 w 1656655"/>
              <a:gd name="connsiteY2784" fmla="*/ 323723 h 1864576"/>
              <a:gd name="connsiteX2785" fmla="*/ 603023 w 1656655"/>
              <a:gd name="connsiteY2785" fmla="*/ 329570 h 1864576"/>
              <a:gd name="connsiteX2786" fmla="*/ 605739 w 1656655"/>
              <a:gd name="connsiteY2786" fmla="*/ 351594 h 1864576"/>
              <a:gd name="connsiteX2787" fmla="*/ 605934 w 1656655"/>
              <a:gd name="connsiteY2787" fmla="*/ 352958 h 1864576"/>
              <a:gd name="connsiteX2788" fmla="*/ 607682 w 1656655"/>
              <a:gd name="connsiteY2788" fmla="*/ 361728 h 1864576"/>
              <a:gd name="connsiteX2789" fmla="*/ 635433 w 1656655"/>
              <a:gd name="connsiteY2789" fmla="*/ 322164 h 1864576"/>
              <a:gd name="connsiteX2790" fmla="*/ 634655 w 1656655"/>
              <a:gd name="connsiteY2790" fmla="*/ 345357 h 1864576"/>
              <a:gd name="connsiteX2791" fmla="*/ 635820 w 1656655"/>
              <a:gd name="connsiteY2791" fmla="*/ 333858 h 1864576"/>
              <a:gd name="connsiteX2792" fmla="*/ 636984 w 1656655"/>
              <a:gd name="connsiteY2792" fmla="*/ 322359 h 1864576"/>
              <a:gd name="connsiteX2793" fmla="*/ 635433 w 1656655"/>
              <a:gd name="connsiteY2793" fmla="*/ 322164 h 1864576"/>
              <a:gd name="connsiteX2794" fmla="*/ 607682 w 1656655"/>
              <a:gd name="connsiteY2794" fmla="*/ 317682 h 1864576"/>
              <a:gd name="connsiteX2795" fmla="*/ 605934 w 1656655"/>
              <a:gd name="connsiteY2795" fmla="*/ 317292 h 1864576"/>
              <a:gd name="connsiteX2796" fmla="*/ 615829 w 1656655"/>
              <a:gd name="connsiteY2796" fmla="*/ 376540 h 1864576"/>
              <a:gd name="connsiteX2797" fmla="*/ 617386 w 1656655"/>
              <a:gd name="connsiteY2797" fmla="*/ 379659 h 1864576"/>
              <a:gd name="connsiteX2798" fmla="*/ 617576 w 1656655"/>
              <a:gd name="connsiteY2798" fmla="*/ 379464 h 1864576"/>
              <a:gd name="connsiteX2799" fmla="*/ 617576 w 1656655"/>
              <a:gd name="connsiteY2799" fmla="*/ 379269 h 1864576"/>
              <a:gd name="connsiteX2800" fmla="*/ 619906 w 1656655"/>
              <a:gd name="connsiteY2800" fmla="*/ 376930 h 1864576"/>
              <a:gd name="connsiteX2801" fmla="*/ 620292 w 1656655"/>
              <a:gd name="connsiteY2801" fmla="*/ 375761 h 1864576"/>
              <a:gd name="connsiteX2802" fmla="*/ 625147 w 1656655"/>
              <a:gd name="connsiteY2802" fmla="*/ 374981 h 1864576"/>
              <a:gd name="connsiteX2803" fmla="*/ 625337 w 1656655"/>
              <a:gd name="connsiteY2803" fmla="*/ 373617 h 1864576"/>
              <a:gd name="connsiteX2804" fmla="*/ 624760 w 1656655"/>
              <a:gd name="connsiteY2804" fmla="*/ 369719 h 1864576"/>
              <a:gd name="connsiteX2805" fmla="*/ 617576 w 1656655"/>
              <a:gd name="connsiteY2805" fmla="*/ 332689 h 1864576"/>
              <a:gd name="connsiteX2806" fmla="*/ 617190 w 1656655"/>
              <a:gd name="connsiteY2806" fmla="*/ 320995 h 1864576"/>
              <a:gd name="connsiteX2807" fmla="*/ 616994 w 1656655"/>
              <a:gd name="connsiteY2807" fmla="*/ 320215 h 1864576"/>
              <a:gd name="connsiteX2808" fmla="*/ 614860 w 1656655"/>
              <a:gd name="connsiteY2808" fmla="*/ 319436 h 1864576"/>
              <a:gd name="connsiteX2809" fmla="*/ 612918 w 1656655"/>
              <a:gd name="connsiteY2809" fmla="*/ 320800 h 1864576"/>
              <a:gd name="connsiteX2810" fmla="*/ 607682 w 1656655"/>
              <a:gd name="connsiteY2810" fmla="*/ 317682 h 1864576"/>
              <a:gd name="connsiteX2811" fmla="*/ 657552 w 1656655"/>
              <a:gd name="connsiteY2811" fmla="*/ 325867 h 1864576"/>
              <a:gd name="connsiteX2812" fmla="*/ 654063 w 1656655"/>
              <a:gd name="connsiteY2812" fmla="*/ 323529 h 1864576"/>
              <a:gd name="connsiteX2813" fmla="*/ 651734 w 1656655"/>
              <a:gd name="connsiteY2813" fmla="*/ 322944 h 1864576"/>
              <a:gd name="connsiteX2814" fmla="*/ 645328 w 1656655"/>
              <a:gd name="connsiteY2814" fmla="*/ 320800 h 1864576"/>
              <a:gd name="connsiteX2815" fmla="*/ 640087 w 1656655"/>
              <a:gd name="connsiteY2815" fmla="*/ 320800 h 1864576"/>
              <a:gd name="connsiteX2816" fmla="*/ 637757 w 1656655"/>
              <a:gd name="connsiteY2816" fmla="*/ 343993 h 1864576"/>
              <a:gd name="connsiteX2817" fmla="*/ 637371 w 1656655"/>
              <a:gd name="connsiteY2817" fmla="*/ 347891 h 1864576"/>
              <a:gd name="connsiteX2818" fmla="*/ 636984 w 1656655"/>
              <a:gd name="connsiteY2818" fmla="*/ 351788 h 1864576"/>
              <a:gd name="connsiteX2819" fmla="*/ 638535 w 1656655"/>
              <a:gd name="connsiteY2819" fmla="*/ 350619 h 1864576"/>
              <a:gd name="connsiteX2820" fmla="*/ 642998 w 1656655"/>
              <a:gd name="connsiteY2820" fmla="*/ 353543 h 1864576"/>
              <a:gd name="connsiteX2821" fmla="*/ 643967 w 1656655"/>
              <a:gd name="connsiteY2821" fmla="*/ 351788 h 1864576"/>
              <a:gd name="connsiteX2822" fmla="*/ 644745 w 1656655"/>
              <a:gd name="connsiteY2822" fmla="*/ 350034 h 1864576"/>
              <a:gd name="connsiteX2823" fmla="*/ 651924 w 1656655"/>
              <a:gd name="connsiteY2823" fmla="*/ 336197 h 1864576"/>
              <a:gd name="connsiteX2824" fmla="*/ 653671 w 1656655"/>
              <a:gd name="connsiteY2824" fmla="*/ 332689 h 1864576"/>
              <a:gd name="connsiteX2825" fmla="*/ 656387 w 1656655"/>
              <a:gd name="connsiteY2825" fmla="*/ 327426 h 1864576"/>
              <a:gd name="connsiteX2826" fmla="*/ 657552 w 1656655"/>
              <a:gd name="connsiteY2826" fmla="*/ 325867 h 1864576"/>
              <a:gd name="connsiteX2827" fmla="*/ 631357 w 1656655"/>
              <a:gd name="connsiteY2827" fmla="*/ 348865 h 1864576"/>
              <a:gd name="connsiteX2828" fmla="*/ 632130 w 1656655"/>
              <a:gd name="connsiteY2828" fmla="*/ 324113 h 1864576"/>
              <a:gd name="connsiteX2829" fmla="*/ 631161 w 1656655"/>
              <a:gd name="connsiteY2829" fmla="*/ 324893 h 1864576"/>
              <a:gd name="connsiteX2830" fmla="*/ 630579 w 1656655"/>
              <a:gd name="connsiteY2830" fmla="*/ 326062 h 1864576"/>
              <a:gd name="connsiteX2831" fmla="*/ 630774 w 1656655"/>
              <a:gd name="connsiteY2831" fmla="*/ 329375 h 1864576"/>
              <a:gd name="connsiteX2832" fmla="*/ 631357 w 1656655"/>
              <a:gd name="connsiteY2832" fmla="*/ 348865 h 1864576"/>
              <a:gd name="connsiteX2833" fmla="*/ 628058 w 1656655"/>
              <a:gd name="connsiteY2833" fmla="*/ 368939 h 1864576"/>
              <a:gd name="connsiteX2834" fmla="*/ 628249 w 1656655"/>
              <a:gd name="connsiteY2834" fmla="*/ 343408 h 1864576"/>
              <a:gd name="connsiteX2835" fmla="*/ 627863 w 1656655"/>
              <a:gd name="connsiteY2835" fmla="*/ 330740 h 1864576"/>
              <a:gd name="connsiteX2836" fmla="*/ 627667 w 1656655"/>
              <a:gd name="connsiteY2836" fmla="*/ 326062 h 1864576"/>
              <a:gd name="connsiteX2837" fmla="*/ 626311 w 1656655"/>
              <a:gd name="connsiteY2837" fmla="*/ 325672 h 1864576"/>
              <a:gd name="connsiteX2838" fmla="*/ 620684 w 1656655"/>
              <a:gd name="connsiteY2838" fmla="*/ 324893 h 1864576"/>
              <a:gd name="connsiteX2839" fmla="*/ 624951 w 1656655"/>
              <a:gd name="connsiteY2839" fmla="*/ 359000 h 1864576"/>
              <a:gd name="connsiteX2840" fmla="*/ 628058 w 1656655"/>
              <a:gd name="connsiteY2840" fmla="*/ 368939 h 1864576"/>
              <a:gd name="connsiteX2841" fmla="*/ 597591 w 1656655"/>
              <a:gd name="connsiteY2841" fmla="*/ 326842 h 1864576"/>
              <a:gd name="connsiteX2842" fmla="*/ 594288 w 1656655"/>
              <a:gd name="connsiteY2842" fmla="*/ 323723 h 1864576"/>
              <a:gd name="connsiteX2843" fmla="*/ 582259 w 1656655"/>
              <a:gd name="connsiteY2843" fmla="*/ 316902 h 1864576"/>
              <a:gd name="connsiteX2844" fmla="*/ 578765 w 1656655"/>
              <a:gd name="connsiteY2844" fmla="*/ 316123 h 1864576"/>
              <a:gd name="connsiteX2845" fmla="*/ 575467 w 1656655"/>
              <a:gd name="connsiteY2845" fmla="*/ 316902 h 1864576"/>
              <a:gd name="connsiteX2846" fmla="*/ 566345 w 1656655"/>
              <a:gd name="connsiteY2846" fmla="*/ 323723 h 1864576"/>
              <a:gd name="connsiteX2847" fmla="*/ 564794 w 1656655"/>
              <a:gd name="connsiteY2847" fmla="*/ 325478 h 1864576"/>
              <a:gd name="connsiteX2848" fmla="*/ 563820 w 1656655"/>
              <a:gd name="connsiteY2848" fmla="*/ 326647 h 1864576"/>
              <a:gd name="connsiteX2849" fmla="*/ 560914 w 1656655"/>
              <a:gd name="connsiteY2849" fmla="*/ 336392 h 1864576"/>
              <a:gd name="connsiteX2850" fmla="*/ 566541 w 1656655"/>
              <a:gd name="connsiteY2850" fmla="*/ 337171 h 1864576"/>
              <a:gd name="connsiteX2851" fmla="*/ 572942 w 1656655"/>
              <a:gd name="connsiteY2851" fmla="*/ 336781 h 1864576"/>
              <a:gd name="connsiteX2852" fmla="*/ 597591 w 1656655"/>
              <a:gd name="connsiteY2852" fmla="*/ 326842 h 1864576"/>
              <a:gd name="connsiteX2853" fmla="*/ 659495 w 1656655"/>
              <a:gd name="connsiteY2853" fmla="*/ 328986 h 1864576"/>
              <a:gd name="connsiteX2854" fmla="*/ 654254 w 1656655"/>
              <a:gd name="connsiteY2854" fmla="*/ 339120 h 1864576"/>
              <a:gd name="connsiteX2855" fmla="*/ 651734 w 1656655"/>
              <a:gd name="connsiteY2855" fmla="*/ 344188 h 1864576"/>
              <a:gd name="connsiteX2856" fmla="*/ 649208 w 1656655"/>
              <a:gd name="connsiteY2856" fmla="*/ 349255 h 1864576"/>
              <a:gd name="connsiteX2857" fmla="*/ 652120 w 1656655"/>
              <a:gd name="connsiteY2857" fmla="*/ 344382 h 1864576"/>
              <a:gd name="connsiteX2858" fmla="*/ 660273 w 1656655"/>
              <a:gd name="connsiteY2858" fmla="*/ 331130 h 1864576"/>
              <a:gd name="connsiteX2859" fmla="*/ 661046 w 1656655"/>
              <a:gd name="connsiteY2859" fmla="*/ 329960 h 1864576"/>
              <a:gd name="connsiteX2860" fmla="*/ 659495 w 1656655"/>
              <a:gd name="connsiteY2860" fmla="*/ 328986 h 1864576"/>
              <a:gd name="connsiteX2861" fmla="*/ 650177 w 1656655"/>
              <a:gd name="connsiteY2861" fmla="*/ 353737 h 1864576"/>
              <a:gd name="connsiteX2862" fmla="*/ 650177 w 1656655"/>
              <a:gd name="connsiteY2862" fmla="*/ 353737 h 1864576"/>
              <a:gd name="connsiteX2863" fmla="*/ 656970 w 1656655"/>
              <a:gd name="connsiteY2863" fmla="*/ 343603 h 1864576"/>
              <a:gd name="connsiteX2864" fmla="*/ 658717 w 1656655"/>
              <a:gd name="connsiteY2864" fmla="*/ 341069 h 1864576"/>
              <a:gd name="connsiteX2865" fmla="*/ 662211 w 1656655"/>
              <a:gd name="connsiteY2865" fmla="*/ 336002 h 1864576"/>
              <a:gd name="connsiteX2866" fmla="*/ 662989 w 1656655"/>
              <a:gd name="connsiteY2866" fmla="*/ 334638 h 1864576"/>
              <a:gd name="connsiteX2867" fmla="*/ 662406 w 1656655"/>
              <a:gd name="connsiteY2867" fmla="*/ 332884 h 1864576"/>
              <a:gd name="connsiteX2868" fmla="*/ 661628 w 1656655"/>
              <a:gd name="connsiteY2868" fmla="*/ 334248 h 1864576"/>
              <a:gd name="connsiteX2869" fmla="*/ 659299 w 1656655"/>
              <a:gd name="connsiteY2869" fmla="*/ 338146 h 1864576"/>
              <a:gd name="connsiteX2870" fmla="*/ 656196 w 1656655"/>
              <a:gd name="connsiteY2870" fmla="*/ 343408 h 1864576"/>
              <a:gd name="connsiteX2871" fmla="*/ 650177 w 1656655"/>
              <a:gd name="connsiteY2871" fmla="*/ 353737 h 1864576"/>
              <a:gd name="connsiteX2872" fmla="*/ 602440 w 1656655"/>
              <a:gd name="connsiteY2872" fmla="*/ 351788 h 1864576"/>
              <a:gd name="connsiteX2873" fmla="*/ 601662 w 1656655"/>
              <a:gd name="connsiteY2873" fmla="*/ 346526 h 1864576"/>
              <a:gd name="connsiteX2874" fmla="*/ 600889 w 1656655"/>
              <a:gd name="connsiteY2874" fmla="*/ 341069 h 1864576"/>
              <a:gd name="connsiteX2875" fmla="*/ 599915 w 1656655"/>
              <a:gd name="connsiteY2875" fmla="*/ 329960 h 1864576"/>
              <a:gd name="connsiteX2876" fmla="*/ 579930 w 1656655"/>
              <a:gd name="connsiteY2876" fmla="*/ 336392 h 1864576"/>
              <a:gd name="connsiteX2877" fmla="*/ 574689 w 1656655"/>
              <a:gd name="connsiteY2877" fmla="*/ 339900 h 1864576"/>
              <a:gd name="connsiteX2878" fmla="*/ 577601 w 1656655"/>
              <a:gd name="connsiteY2878" fmla="*/ 341459 h 1864576"/>
              <a:gd name="connsiteX2879" fmla="*/ 585362 w 1656655"/>
              <a:gd name="connsiteY2879" fmla="*/ 346721 h 1864576"/>
              <a:gd name="connsiteX2880" fmla="*/ 588856 w 1656655"/>
              <a:gd name="connsiteY2880" fmla="*/ 349840 h 1864576"/>
              <a:gd name="connsiteX2881" fmla="*/ 589438 w 1656655"/>
              <a:gd name="connsiteY2881" fmla="*/ 350424 h 1864576"/>
              <a:gd name="connsiteX2882" fmla="*/ 593128 w 1656655"/>
              <a:gd name="connsiteY2882" fmla="*/ 354517 h 1864576"/>
              <a:gd name="connsiteX2883" fmla="*/ 594097 w 1656655"/>
              <a:gd name="connsiteY2883" fmla="*/ 355686 h 1864576"/>
              <a:gd name="connsiteX2884" fmla="*/ 598364 w 1656655"/>
              <a:gd name="connsiteY2884" fmla="*/ 353737 h 1864576"/>
              <a:gd name="connsiteX2885" fmla="*/ 602440 w 1656655"/>
              <a:gd name="connsiteY2885" fmla="*/ 351788 h 1864576"/>
              <a:gd name="connsiteX2886" fmla="*/ 568288 w 1656655"/>
              <a:gd name="connsiteY2886" fmla="*/ 340679 h 1864576"/>
              <a:gd name="connsiteX2887" fmla="*/ 561104 w 1656655"/>
              <a:gd name="connsiteY2887" fmla="*/ 339315 h 1864576"/>
              <a:gd name="connsiteX2888" fmla="*/ 562269 w 1656655"/>
              <a:gd name="connsiteY2888" fmla="*/ 347891 h 1864576"/>
              <a:gd name="connsiteX2889" fmla="*/ 563630 w 1656655"/>
              <a:gd name="connsiteY2889" fmla="*/ 345747 h 1864576"/>
              <a:gd name="connsiteX2890" fmla="*/ 567124 w 1656655"/>
              <a:gd name="connsiteY2890" fmla="*/ 341654 h 1864576"/>
              <a:gd name="connsiteX2891" fmla="*/ 568288 w 1656655"/>
              <a:gd name="connsiteY2891" fmla="*/ 340679 h 1864576"/>
              <a:gd name="connsiteX2892" fmla="*/ 665318 w 1656655"/>
              <a:gd name="connsiteY2892" fmla="*/ 337366 h 1864576"/>
              <a:gd name="connsiteX2893" fmla="*/ 665122 w 1656655"/>
              <a:gd name="connsiteY2893" fmla="*/ 337756 h 1864576"/>
              <a:gd name="connsiteX2894" fmla="*/ 663762 w 1656655"/>
              <a:gd name="connsiteY2894" fmla="*/ 339705 h 1864576"/>
              <a:gd name="connsiteX2895" fmla="*/ 659108 w 1656655"/>
              <a:gd name="connsiteY2895" fmla="*/ 346331 h 1864576"/>
              <a:gd name="connsiteX2896" fmla="*/ 656001 w 1656655"/>
              <a:gd name="connsiteY2896" fmla="*/ 350814 h 1864576"/>
              <a:gd name="connsiteX2897" fmla="*/ 654449 w 1656655"/>
              <a:gd name="connsiteY2897" fmla="*/ 352958 h 1864576"/>
              <a:gd name="connsiteX2898" fmla="*/ 647075 w 1656655"/>
              <a:gd name="connsiteY2898" fmla="*/ 364067 h 1864576"/>
              <a:gd name="connsiteX2899" fmla="*/ 641447 w 1656655"/>
              <a:gd name="connsiteY2899" fmla="*/ 373227 h 1864576"/>
              <a:gd name="connsiteX2900" fmla="*/ 644745 w 1656655"/>
              <a:gd name="connsiteY2900" fmla="*/ 370693 h 1864576"/>
              <a:gd name="connsiteX2901" fmla="*/ 649018 w 1656655"/>
              <a:gd name="connsiteY2901" fmla="*/ 366990 h 1864576"/>
              <a:gd name="connsiteX2902" fmla="*/ 656779 w 1656655"/>
              <a:gd name="connsiteY2902" fmla="*/ 359194 h 1864576"/>
              <a:gd name="connsiteX2903" fmla="*/ 658717 w 1656655"/>
              <a:gd name="connsiteY2903" fmla="*/ 357051 h 1864576"/>
              <a:gd name="connsiteX2904" fmla="*/ 661824 w 1656655"/>
              <a:gd name="connsiteY2904" fmla="*/ 353348 h 1864576"/>
              <a:gd name="connsiteX2905" fmla="*/ 663179 w 1656655"/>
              <a:gd name="connsiteY2905" fmla="*/ 351788 h 1864576"/>
              <a:gd name="connsiteX2906" fmla="*/ 671528 w 1656655"/>
              <a:gd name="connsiteY2906" fmla="*/ 340485 h 1864576"/>
              <a:gd name="connsiteX2907" fmla="*/ 665318 w 1656655"/>
              <a:gd name="connsiteY2907" fmla="*/ 337366 h 1864576"/>
              <a:gd name="connsiteX2908" fmla="*/ 679093 w 1656655"/>
              <a:gd name="connsiteY2908" fmla="*/ 339120 h 1864576"/>
              <a:gd name="connsiteX2909" fmla="*/ 676573 w 1656655"/>
              <a:gd name="connsiteY2909" fmla="*/ 338536 h 1864576"/>
              <a:gd name="connsiteX2910" fmla="*/ 675599 w 1656655"/>
              <a:gd name="connsiteY2910" fmla="*/ 339900 h 1864576"/>
              <a:gd name="connsiteX2911" fmla="*/ 666674 w 1656655"/>
              <a:gd name="connsiteY2911" fmla="*/ 351983 h 1864576"/>
              <a:gd name="connsiteX2912" fmla="*/ 664540 w 1656655"/>
              <a:gd name="connsiteY2912" fmla="*/ 354517 h 1864576"/>
              <a:gd name="connsiteX2913" fmla="*/ 662406 w 1656655"/>
              <a:gd name="connsiteY2913" fmla="*/ 357051 h 1864576"/>
              <a:gd name="connsiteX2914" fmla="*/ 661437 w 1656655"/>
              <a:gd name="connsiteY2914" fmla="*/ 358220 h 1864576"/>
              <a:gd name="connsiteX2915" fmla="*/ 654645 w 1656655"/>
              <a:gd name="connsiteY2915" fmla="*/ 365431 h 1864576"/>
              <a:gd name="connsiteX2916" fmla="*/ 654063 w 1656655"/>
              <a:gd name="connsiteY2916" fmla="*/ 366016 h 1864576"/>
              <a:gd name="connsiteX2917" fmla="*/ 651734 w 1656655"/>
              <a:gd name="connsiteY2917" fmla="*/ 368355 h 1864576"/>
              <a:gd name="connsiteX2918" fmla="*/ 651151 w 1656655"/>
              <a:gd name="connsiteY2918" fmla="*/ 368939 h 1864576"/>
              <a:gd name="connsiteX2919" fmla="*/ 650569 w 1656655"/>
              <a:gd name="connsiteY2919" fmla="*/ 369524 h 1864576"/>
              <a:gd name="connsiteX2920" fmla="*/ 649404 w 1656655"/>
              <a:gd name="connsiteY2920" fmla="*/ 370693 h 1864576"/>
              <a:gd name="connsiteX2921" fmla="*/ 648822 w 1656655"/>
              <a:gd name="connsiteY2921" fmla="*/ 371278 h 1864576"/>
              <a:gd name="connsiteX2922" fmla="*/ 642225 w 1656655"/>
              <a:gd name="connsiteY2922" fmla="*/ 376345 h 1864576"/>
              <a:gd name="connsiteX2923" fmla="*/ 640865 w 1656655"/>
              <a:gd name="connsiteY2923" fmla="*/ 377320 h 1864576"/>
              <a:gd name="connsiteX2924" fmla="*/ 640283 w 1656655"/>
              <a:gd name="connsiteY2924" fmla="*/ 379853 h 1864576"/>
              <a:gd name="connsiteX2925" fmla="*/ 643777 w 1656655"/>
              <a:gd name="connsiteY2925" fmla="*/ 384141 h 1864576"/>
              <a:gd name="connsiteX2926" fmla="*/ 644359 w 1656655"/>
              <a:gd name="connsiteY2926" fmla="*/ 387844 h 1864576"/>
              <a:gd name="connsiteX2927" fmla="*/ 646106 w 1656655"/>
              <a:gd name="connsiteY2927" fmla="*/ 386870 h 1864576"/>
              <a:gd name="connsiteX2928" fmla="*/ 651151 w 1656655"/>
              <a:gd name="connsiteY2928" fmla="*/ 383362 h 1864576"/>
              <a:gd name="connsiteX2929" fmla="*/ 656583 w 1656655"/>
              <a:gd name="connsiteY2929" fmla="*/ 378879 h 1864576"/>
              <a:gd name="connsiteX2930" fmla="*/ 662989 w 1656655"/>
              <a:gd name="connsiteY2930" fmla="*/ 372837 h 1864576"/>
              <a:gd name="connsiteX2931" fmla="*/ 673662 w 1656655"/>
              <a:gd name="connsiteY2931" fmla="*/ 361143 h 1864576"/>
              <a:gd name="connsiteX2932" fmla="*/ 686860 w 1656655"/>
              <a:gd name="connsiteY2932" fmla="*/ 343603 h 1864576"/>
              <a:gd name="connsiteX2933" fmla="*/ 688019 w 1656655"/>
              <a:gd name="connsiteY2933" fmla="*/ 341849 h 1864576"/>
              <a:gd name="connsiteX2934" fmla="*/ 687246 w 1656655"/>
              <a:gd name="connsiteY2934" fmla="*/ 341654 h 1864576"/>
              <a:gd name="connsiteX2935" fmla="*/ 686468 w 1656655"/>
              <a:gd name="connsiteY2935" fmla="*/ 341264 h 1864576"/>
              <a:gd name="connsiteX2936" fmla="*/ 685695 w 1656655"/>
              <a:gd name="connsiteY2936" fmla="*/ 342044 h 1864576"/>
              <a:gd name="connsiteX2937" fmla="*/ 679093 w 1656655"/>
              <a:gd name="connsiteY2937" fmla="*/ 339120 h 1864576"/>
              <a:gd name="connsiteX2938" fmla="*/ 709370 w 1656655"/>
              <a:gd name="connsiteY2938" fmla="*/ 351594 h 1864576"/>
              <a:gd name="connsiteX2939" fmla="*/ 705098 w 1656655"/>
              <a:gd name="connsiteY2939" fmla="*/ 347306 h 1864576"/>
              <a:gd name="connsiteX2940" fmla="*/ 695786 w 1656655"/>
              <a:gd name="connsiteY2940" fmla="*/ 344382 h 1864576"/>
              <a:gd name="connsiteX2941" fmla="*/ 694229 w 1656655"/>
              <a:gd name="connsiteY2941" fmla="*/ 344967 h 1864576"/>
              <a:gd name="connsiteX2942" fmla="*/ 693260 w 1656655"/>
              <a:gd name="connsiteY2942" fmla="*/ 346136 h 1864576"/>
              <a:gd name="connsiteX2943" fmla="*/ 691513 w 1656655"/>
              <a:gd name="connsiteY2943" fmla="*/ 348670 h 1864576"/>
              <a:gd name="connsiteX2944" fmla="*/ 689766 w 1656655"/>
              <a:gd name="connsiteY2944" fmla="*/ 351204 h 1864576"/>
              <a:gd name="connsiteX2945" fmla="*/ 692096 w 1656655"/>
              <a:gd name="connsiteY2945" fmla="*/ 350814 h 1864576"/>
              <a:gd name="connsiteX2946" fmla="*/ 699666 w 1656655"/>
              <a:gd name="connsiteY2946" fmla="*/ 350229 h 1864576"/>
              <a:gd name="connsiteX2947" fmla="*/ 704711 w 1656655"/>
              <a:gd name="connsiteY2947" fmla="*/ 350619 h 1864576"/>
              <a:gd name="connsiteX2948" fmla="*/ 709370 w 1656655"/>
              <a:gd name="connsiteY2948" fmla="*/ 351594 h 1864576"/>
              <a:gd name="connsiteX2949" fmla="*/ 590799 w 1656655"/>
              <a:gd name="connsiteY2949" fmla="*/ 356856 h 1864576"/>
              <a:gd name="connsiteX2950" fmla="*/ 589825 w 1656655"/>
              <a:gd name="connsiteY2950" fmla="*/ 355686 h 1864576"/>
              <a:gd name="connsiteX2951" fmla="*/ 587887 w 1656655"/>
              <a:gd name="connsiteY2951" fmla="*/ 353348 h 1864576"/>
              <a:gd name="connsiteX2952" fmla="*/ 585171 w 1656655"/>
              <a:gd name="connsiteY2952" fmla="*/ 350619 h 1864576"/>
              <a:gd name="connsiteX2953" fmla="*/ 583424 w 1656655"/>
              <a:gd name="connsiteY2953" fmla="*/ 349060 h 1864576"/>
              <a:gd name="connsiteX2954" fmla="*/ 574498 w 1656655"/>
              <a:gd name="connsiteY2954" fmla="*/ 343018 h 1864576"/>
              <a:gd name="connsiteX2955" fmla="*/ 571587 w 1656655"/>
              <a:gd name="connsiteY2955" fmla="*/ 341654 h 1864576"/>
              <a:gd name="connsiteX2956" fmla="*/ 564212 w 1656655"/>
              <a:gd name="connsiteY2956" fmla="*/ 354712 h 1864576"/>
              <a:gd name="connsiteX2957" fmla="*/ 565181 w 1656655"/>
              <a:gd name="connsiteY2957" fmla="*/ 357830 h 1864576"/>
              <a:gd name="connsiteX2958" fmla="*/ 567706 w 1656655"/>
              <a:gd name="connsiteY2958" fmla="*/ 363677 h 1864576"/>
              <a:gd name="connsiteX2959" fmla="*/ 571195 w 1656655"/>
              <a:gd name="connsiteY2959" fmla="*/ 363677 h 1864576"/>
              <a:gd name="connsiteX2960" fmla="*/ 572555 w 1656655"/>
              <a:gd name="connsiteY2960" fmla="*/ 366990 h 1864576"/>
              <a:gd name="connsiteX2961" fmla="*/ 575271 w 1656655"/>
              <a:gd name="connsiteY2961" fmla="*/ 366601 h 1864576"/>
              <a:gd name="connsiteX2962" fmla="*/ 577018 w 1656655"/>
              <a:gd name="connsiteY2962" fmla="*/ 367770 h 1864576"/>
              <a:gd name="connsiteX2963" fmla="*/ 577214 w 1656655"/>
              <a:gd name="connsiteY2963" fmla="*/ 367575 h 1864576"/>
              <a:gd name="connsiteX2964" fmla="*/ 579734 w 1656655"/>
              <a:gd name="connsiteY2964" fmla="*/ 364262 h 1864576"/>
              <a:gd name="connsiteX2965" fmla="*/ 586722 w 1656655"/>
              <a:gd name="connsiteY2965" fmla="*/ 358805 h 1864576"/>
              <a:gd name="connsiteX2966" fmla="*/ 590799 w 1656655"/>
              <a:gd name="connsiteY2966" fmla="*/ 356856 h 1864576"/>
              <a:gd name="connsiteX2967" fmla="*/ 715188 w 1656655"/>
              <a:gd name="connsiteY2967" fmla="*/ 382387 h 1864576"/>
              <a:gd name="connsiteX2968" fmla="*/ 716549 w 1656655"/>
              <a:gd name="connsiteY2968" fmla="*/ 379853 h 1864576"/>
              <a:gd name="connsiteX2969" fmla="*/ 717518 w 1656655"/>
              <a:gd name="connsiteY2969" fmla="*/ 377125 h 1864576"/>
              <a:gd name="connsiteX2970" fmla="*/ 714220 w 1656655"/>
              <a:gd name="connsiteY2970" fmla="*/ 358805 h 1864576"/>
              <a:gd name="connsiteX2971" fmla="*/ 712668 w 1656655"/>
              <a:gd name="connsiteY2971" fmla="*/ 356466 h 1864576"/>
              <a:gd name="connsiteX2972" fmla="*/ 696754 w 1656655"/>
              <a:gd name="connsiteY2972" fmla="*/ 353543 h 1864576"/>
              <a:gd name="connsiteX2973" fmla="*/ 689962 w 1656655"/>
              <a:gd name="connsiteY2973" fmla="*/ 354517 h 1864576"/>
              <a:gd name="connsiteX2974" fmla="*/ 691905 w 1656655"/>
              <a:gd name="connsiteY2974" fmla="*/ 356271 h 1864576"/>
              <a:gd name="connsiteX2975" fmla="*/ 692487 w 1656655"/>
              <a:gd name="connsiteY2975" fmla="*/ 356856 h 1864576"/>
              <a:gd name="connsiteX2976" fmla="*/ 694425 w 1656655"/>
              <a:gd name="connsiteY2976" fmla="*/ 358805 h 1864576"/>
              <a:gd name="connsiteX2977" fmla="*/ 695007 w 1656655"/>
              <a:gd name="connsiteY2977" fmla="*/ 359389 h 1864576"/>
              <a:gd name="connsiteX2978" fmla="*/ 699280 w 1656655"/>
              <a:gd name="connsiteY2978" fmla="*/ 365041 h 1864576"/>
              <a:gd name="connsiteX2979" fmla="*/ 702769 w 1656655"/>
              <a:gd name="connsiteY2979" fmla="*/ 371473 h 1864576"/>
              <a:gd name="connsiteX2980" fmla="*/ 705294 w 1656655"/>
              <a:gd name="connsiteY2980" fmla="*/ 377710 h 1864576"/>
              <a:gd name="connsiteX2981" fmla="*/ 708205 w 1656655"/>
              <a:gd name="connsiteY2981" fmla="*/ 379269 h 1864576"/>
              <a:gd name="connsiteX2982" fmla="*/ 712859 w 1656655"/>
              <a:gd name="connsiteY2982" fmla="*/ 381023 h 1864576"/>
              <a:gd name="connsiteX2983" fmla="*/ 715188 w 1656655"/>
              <a:gd name="connsiteY2983" fmla="*/ 382387 h 1864576"/>
              <a:gd name="connsiteX2984" fmla="*/ 641643 w 1656655"/>
              <a:gd name="connsiteY2984" fmla="*/ 356661 h 1864576"/>
              <a:gd name="connsiteX2985" fmla="*/ 638731 w 1656655"/>
              <a:gd name="connsiteY2985" fmla="*/ 356856 h 1864576"/>
              <a:gd name="connsiteX2986" fmla="*/ 636788 w 1656655"/>
              <a:gd name="connsiteY2986" fmla="*/ 355102 h 1864576"/>
              <a:gd name="connsiteX2987" fmla="*/ 635237 w 1656655"/>
              <a:gd name="connsiteY2987" fmla="*/ 367965 h 1864576"/>
              <a:gd name="connsiteX2988" fmla="*/ 635041 w 1656655"/>
              <a:gd name="connsiteY2988" fmla="*/ 369719 h 1864576"/>
              <a:gd name="connsiteX2989" fmla="*/ 635624 w 1656655"/>
              <a:gd name="connsiteY2989" fmla="*/ 369134 h 1864576"/>
              <a:gd name="connsiteX2990" fmla="*/ 636015 w 1656655"/>
              <a:gd name="connsiteY2990" fmla="*/ 368355 h 1864576"/>
              <a:gd name="connsiteX2991" fmla="*/ 641643 w 1656655"/>
              <a:gd name="connsiteY2991" fmla="*/ 356661 h 1864576"/>
              <a:gd name="connsiteX2992" fmla="*/ 605156 w 1656655"/>
              <a:gd name="connsiteY2992" fmla="*/ 364067 h 1864576"/>
              <a:gd name="connsiteX2993" fmla="*/ 604574 w 1656655"/>
              <a:gd name="connsiteY2993" fmla="*/ 361728 h 1864576"/>
              <a:gd name="connsiteX2994" fmla="*/ 603023 w 1656655"/>
              <a:gd name="connsiteY2994" fmla="*/ 354907 h 1864576"/>
              <a:gd name="connsiteX2995" fmla="*/ 599142 w 1656655"/>
              <a:gd name="connsiteY2995" fmla="*/ 356466 h 1864576"/>
              <a:gd name="connsiteX2996" fmla="*/ 595452 w 1656655"/>
              <a:gd name="connsiteY2996" fmla="*/ 358025 h 1864576"/>
              <a:gd name="connsiteX2997" fmla="*/ 597009 w 1656655"/>
              <a:gd name="connsiteY2997" fmla="*/ 360754 h 1864576"/>
              <a:gd name="connsiteX2998" fmla="*/ 598560 w 1656655"/>
              <a:gd name="connsiteY2998" fmla="*/ 363677 h 1864576"/>
              <a:gd name="connsiteX2999" fmla="*/ 601858 w 1656655"/>
              <a:gd name="connsiteY2999" fmla="*/ 364652 h 1864576"/>
              <a:gd name="connsiteX3000" fmla="*/ 602440 w 1656655"/>
              <a:gd name="connsiteY3000" fmla="*/ 365431 h 1864576"/>
              <a:gd name="connsiteX3001" fmla="*/ 605156 w 1656655"/>
              <a:gd name="connsiteY3001" fmla="*/ 364067 h 1864576"/>
              <a:gd name="connsiteX3002" fmla="*/ 595844 w 1656655"/>
              <a:gd name="connsiteY3002" fmla="*/ 364846 h 1864576"/>
              <a:gd name="connsiteX3003" fmla="*/ 592736 w 1656655"/>
              <a:gd name="connsiteY3003" fmla="*/ 359389 h 1864576"/>
              <a:gd name="connsiteX3004" fmla="*/ 590799 w 1656655"/>
              <a:gd name="connsiteY3004" fmla="*/ 360364 h 1864576"/>
              <a:gd name="connsiteX3005" fmla="*/ 588856 w 1656655"/>
              <a:gd name="connsiteY3005" fmla="*/ 361533 h 1864576"/>
              <a:gd name="connsiteX3006" fmla="*/ 582064 w 1656655"/>
              <a:gd name="connsiteY3006" fmla="*/ 366795 h 1864576"/>
              <a:gd name="connsiteX3007" fmla="*/ 579543 w 1656655"/>
              <a:gd name="connsiteY3007" fmla="*/ 370304 h 1864576"/>
              <a:gd name="connsiteX3008" fmla="*/ 580317 w 1656655"/>
              <a:gd name="connsiteY3008" fmla="*/ 373032 h 1864576"/>
              <a:gd name="connsiteX3009" fmla="*/ 578961 w 1656655"/>
              <a:gd name="connsiteY3009" fmla="*/ 375371 h 1864576"/>
              <a:gd name="connsiteX3010" fmla="*/ 579348 w 1656655"/>
              <a:gd name="connsiteY3010" fmla="*/ 376345 h 1864576"/>
              <a:gd name="connsiteX3011" fmla="*/ 580317 w 1656655"/>
              <a:gd name="connsiteY3011" fmla="*/ 377710 h 1864576"/>
              <a:gd name="connsiteX3012" fmla="*/ 582064 w 1656655"/>
              <a:gd name="connsiteY3012" fmla="*/ 379464 h 1864576"/>
              <a:gd name="connsiteX3013" fmla="*/ 583228 w 1656655"/>
              <a:gd name="connsiteY3013" fmla="*/ 380243 h 1864576"/>
              <a:gd name="connsiteX3014" fmla="*/ 585753 w 1656655"/>
              <a:gd name="connsiteY3014" fmla="*/ 380828 h 1864576"/>
              <a:gd name="connsiteX3015" fmla="*/ 590216 w 1656655"/>
              <a:gd name="connsiteY3015" fmla="*/ 382192 h 1864576"/>
              <a:gd name="connsiteX3016" fmla="*/ 588274 w 1656655"/>
              <a:gd name="connsiteY3016" fmla="*/ 380828 h 1864576"/>
              <a:gd name="connsiteX3017" fmla="*/ 587495 w 1656655"/>
              <a:gd name="connsiteY3017" fmla="*/ 378294 h 1864576"/>
              <a:gd name="connsiteX3018" fmla="*/ 586336 w 1656655"/>
              <a:gd name="connsiteY3018" fmla="*/ 372642 h 1864576"/>
              <a:gd name="connsiteX3019" fmla="*/ 587887 w 1656655"/>
              <a:gd name="connsiteY3019" fmla="*/ 371473 h 1864576"/>
              <a:gd name="connsiteX3020" fmla="*/ 592546 w 1656655"/>
              <a:gd name="connsiteY3020" fmla="*/ 367965 h 1864576"/>
              <a:gd name="connsiteX3021" fmla="*/ 592932 w 1656655"/>
              <a:gd name="connsiteY3021" fmla="*/ 366795 h 1864576"/>
              <a:gd name="connsiteX3022" fmla="*/ 593705 w 1656655"/>
              <a:gd name="connsiteY3022" fmla="*/ 365821 h 1864576"/>
              <a:gd name="connsiteX3023" fmla="*/ 595844 w 1656655"/>
              <a:gd name="connsiteY3023" fmla="*/ 364846 h 1864576"/>
              <a:gd name="connsiteX3024" fmla="*/ 575271 w 1656655"/>
              <a:gd name="connsiteY3024" fmla="*/ 376735 h 1864576"/>
              <a:gd name="connsiteX3025" fmla="*/ 575076 w 1656655"/>
              <a:gd name="connsiteY3025" fmla="*/ 376540 h 1864576"/>
              <a:gd name="connsiteX3026" fmla="*/ 575076 w 1656655"/>
              <a:gd name="connsiteY3026" fmla="*/ 374201 h 1864576"/>
              <a:gd name="connsiteX3027" fmla="*/ 577214 w 1656655"/>
              <a:gd name="connsiteY3027" fmla="*/ 372447 h 1864576"/>
              <a:gd name="connsiteX3028" fmla="*/ 575271 w 1656655"/>
              <a:gd name="connsiteY3028" fmla="*/ 371668 h 1864576"/>
              <a:gd name="connsiteX3029" fmla="*/ 574302 w 1656655"/>
              <a:gd name="connsiteY3029" fmla="*/ 369914 h 1864576"/>
              <a:gd name="connsiteX3030" fmla="*/ 569257 w 1656655"/>
              <a:gd name="connsiteY3030" fmla="*/ 372642 h 1864576"/>
              <a:gd name="connsiteX3031" fmla="*/ 569061 w 1656655"/>
              <a:gd name="connsiteY3031" fmla="*/ 369719 h 1864576"/>
              <a:gd name="connsiteX3032" fmla="*/ 569448 w 1656655"/>
              <a:gd name="connsiteY3032" fmla="*/ 366406 h 1864576"/>
              <a:gd name="connsiteX3033" fmla="*/ 566732 w 1656655"/>
              <a:gd name="connsiteY3033" fmla="*/ 367965 h 1864576"/>
              <a:gd name="connsiteX3034" fmla="*/ 567510 w 1656655"/>
              <a:gd name="connsiteY3034" fmla="*/ 369914 h 1864576"/>
              <a:gd name="connsiteX3035" fmla="*/ 568092 w 1656655"/>
              <a:gd name="connsiteY3035" fmla="*/ 371863 h 1864576"/>
              <a:gd name="connsiteX3036" fmla="*/ 567897 w 1656655"/>
              <a:gd name="connsiteY3036" fmla="*/ 374786 h 1864576"/>
              <a:gd name="connsiteX3037" fmla="*/ 569448 w 1656655"/>
              <a:gd name="connsiteY3037" fmla="*/ 377125 h 1864576"/>
              <a:gd name="connsiteX3038" fmla="*/ 571004 w 1656655"/>
              <a:gd name="connsiteY3038" fmla="*/ 383167 h 1864576"/>
              <a:gd name="connsiteX3039" fmla="*/ 580317 w 1656655"/>
              <a:gd name="connsiteY3039" fmla="*/ 385700 h 1864576"/>
              <a:gd name="connsiteX3040" fmla="*/ 583424 w 1656655"/>
              <a:gd name="connsiteY3040" fmla="*/ 384141 h 1864576"/>
              <a:gd name="connsiteX3041" fmla="*/ 585362 w 1656655"/>
              <a:gd name="connsiteY3041" fmla="*/ 386090 h 1864576"/>
              <a:gd name="connsiteX3042" fmla="*/ 586140 w 1656655"/>
              <a:gd name="connsiteY3042" fmla="*/ 386480 h 1864576"/>
              <a:gd name="connsiteX3043" fmla="*/ 590407 w 1656655"/>
              <a:gd name="connsiteY3043" fmla="*/ 387259 h 1864576"/>
              <a:gd name="connsiteX3044" fmla="*/ 594097 w 1656655"/>
              <a:gd name="connsiteY3044" fmla="*/ 385700 h 1864576"/>
              <a:gd name="connsiteX3045" fmla="*/ 597009 w 1656655"/>
              <a:gd name="connsiteY3045" fmla="*/ 383751 h 1864576"/>
              <a:gd name="connsiteX3046" fmla="*/ 598173 w 1656655"/>
              <a:gd name="connsiteY3046" fmla="*/ 385116 h 1864576"/>
              <a:gd name="connsiteX3047" fmla="*/ 606708 w 1656655"/>
              <a:gd name="connsiteY3047" fmla="*/ 389208 h 1864576"/>
              <a:gd name="connsiteX3048" fmla="*/ 610397 w 1656655"/>
              <a:gd name="connsiteY3048" fmla="*/ 387844 h 1864576"/>
              <a:gd name="connsiteX3049" fmla="*/ 607099 w 1656655"/>
              <a:gd name="connsiteY3049" fmla="*/ 388039 h 1864576"/>
              <a:gd name="connsiteX3050" fmla="*/ 598756 w 1656655"/>
              <a:gd name="connsiteY3050" fmla="*/ 384141 h 1864576"/>
              <a:gd name="connsiteX3051" fmla="*/ 599338 w 1656655"/>
              <a:gd name="connsiteY3051" fmla="*/ 378489 h 1864576"/>
              <a:gd name="connsiteX3052" fmla="*/ 601276 w 1656655"/>
              <a:gd name="connsiteY3052" fmla="*/ 380633 h 1864576"/>
              <a:gd name="connsiteX3053" fmla="*/ 603605 w 1656655"/>
              <a:gd name="connsiteY3053" fmla="*/ 381802 h 1864576"/>
              <a:gd name="connsiteX3054" fmla="*/ 603801 w 1656655"/>
              <a:gd name="connsiteY3054" fmla="*/ 379269 h 1864576"/>
              <a:gd name="connsiteX3055" fmla="*/ 606708 w 1656655"/>
              <a:gd name="connsiteY3055" fmla="*/ 379074 h 1864576"/>
              <a:gd name="connsiteX3056" fmla="*/ 605934 w 1656655"/>
              <a:gd name="connsiteY3056" fmla="*/ 377904 h 1864576"/>
              <a:gd name="connsiteX3057" fmla="*/ 604574 w 1656655"/>
              <a:gd name="connsiteY3057" fmla="*/ 375566 h 1864576"/>
              <a:gd name="connsiteX3058" fmla="*/ 605548 w 1656655"/>
              <a:gd name="connsiteY3058" fmla="*/ 374396 h 1864576"/>
              <a:gd name="connsiteX3059" fmla="*/ 603219 w 1656655"/>
              <a:gd name="connsiteY3059" fmla="*/ 374591 h 1864576"/>
              <a:gd name="connsiteX3060" fmla="*/ 600889 w 1656655"/>
              <a:gd name="connsiteY3060" fmla="*/ 374201 h 1864576"/>
              <a:gd name="connsiteX3061" fmla="*/ 602636 w 1656655"/>
              <a:gd name="connsiteY3061" fmla="*/ 369914 h 1864576"/>
              <a:gd name="connsiteX3062" fmla="*/ 601080 w 1656655"/>
              <a:gd name="connsiteY3062" fmla="*/ 369914 h 1864576"/>
              <a:gd name="connsiteX3063" fmla="*/ 600111 w 1656655"/>
              <a:gd name="connsiteY3063" fmla="*/ 367575 h 1864576"/>
              <a:gd name="connsiteX3064" fmla="*/ 599338 w 1656655"/>
              <a:gd name="connsiteY3064" fmla="*/ 366601 h 1864576"/>
              <a:gd name="connsiteX3065" fmla="*/ 597978 w 1656655"/>
              <a:gd name="connsiteY3065" fmla="*/ 368744 h 1864576"/>
              <a:gd name="connsiteX3066" fmla="*/ 595844 w 1656655"/>
              <a:gd name="connsiteY3066" fmla="*/ 367965 h 1864576"/>
              <a:gd name="connsiteX3067" fmla="*/ 595844 w 1656655"/>
              <a:gd name="connsiteY3067" fmla="*/ 370498 h 1864576"/>
              <a:gd name="connsiteX3068" fmla="*/ 595066 w 1656655"/>
              <a:gd name="connsiteY3068" fmla="*/ 372642 h 1864576"/>
              <a:gd name="connsiteX3069" fmla="*/ 592932 w 1656655"/>
              <a:gd name="connsiteY3069" fmla="*/ 371863 h 1864576"/>
              <a:gd name="connsiteX3070" fmla="*/ 590799 w 1656655"/>
              <a:gd name="connsiteY3070" fmla="*/ 371278 h 1864576"/>
              <a:gd name="connsiteX3071" fmla="*/ 591381 w 1656655"/>
              <a:gd name="connsiteY3071" fmla="*/ 372642 h 1864576"/>
              <a:gd name="connsiteX3072" fmla="*/ 590799 w 1656655"/>
              <a:gd name="connsiteY3072" fmla="*/ 374007 h 1864576"/>
              <a:gd name="connsiteX3073" fmla="*/ 589242 w 1656655"/>
              <a:gd name="connsiteY3073" fmla="*/ 374201 h 1864576"/>
              <a:gd name="connsiteX3074" fmla="*/ 588274 w 1656655"/>
              <a:gd name="connsiteY3074" fmla="*/ 374981 h 1864576"/>
              <a:gd name="connsiteX3075" fmla="*/ 590799 w 1656655"/>
              <a:gd name="connsiteY3075" fmla="*/ 375956 h 1864576"/>
              <a:gd name="connsiteX3076" fmla="*/ 590407 w 1656655"/>
              <a:gd name="connsiteY3076" fmla="*/ 378489 h 1864576"/>
              <a:gd name="connsiteX3077" fmla="*/ 591963 w 1656655"/>
              <a:gd name="connsiteY3077" fmla="*/ 378879 h 1864576"/>
              <a:gd name="connsiteX3078" fmla="*/ 594483 w 1656655"/>
              <a:gd name="connsiteY3078" fmla="*/ 377320 h 1864576"/>
              <a:gd name="connsiteX3079" fmla="*/ 595844 w 1656655"/>
              <a:gd name="connsiteY3079" fmla="*/ 377904 h 1864576"/>
              <a:gd name="connsiteX3080" fmla="*/ 595648 w 1656655"/>
              <a:gd name="connsiteY3080" fmla="*/ 381023 h 1864576"/>
              <a:gd name="connsiteX3081" fmla="*/ 584975 w 1656655"/>
              <a:gd name="connsiteY3081" fmla="*/ 384141 h 1864576"/>
              <a:gd name="connsiteX3082" fmla="*/ 583615 w 1656655"/>
              <a:gd name="connsiteY3082" fmla="*/ 383556 h 1864576"/>
              <a:gd name="connsiteX3083" fmla="*/ 581868 w 1656655"/>
              <a:gd name="connsiteY3083" fmla="*/ 383556 h 1864576"/>
              <a:gd name="connsiteX3084" fmla="*/ 571391 w 1656655"/>
              <a:gd name="connsiteY3084" fmla="*/ 382192 h 1864576"/>
              <a:gd name="connsiteX3085" fmla="*/ 571195 w 1656655"/>
              <a:gd name="connsiteY3085" fmla="*/ 375176 h 1864576"/>
              <a:gd name="connsiteX3086" fmla="*/ 572555 w 1656655"/>
              <a:gd name="connsiteY3086" fmla="*/ 375761 h 1864576"/>
              <a:gd name="connsiteX3087" fmla="*/ 575271 w 1656655"/>
              <a:gd name="connsiteY3087" fmla="*/ 376735 h 1864576"/>
              <a:gd name="connsiteX3088" fmla="*/ 575271 w 1656655"/>
              <a:gd name="connsiteY3088" fmla="*/ 376735 h 1864576"/>
              <a:gd name="connsiteX3089" fmla="*/ 607682 w 1656655"/>
              <a:gd name="connsiteY3089" fmla="*/ 372058 h 1864576"/>
              <a:gd name="connsiteX3090" fmla="*/ 606903 w 1656655"/>
              <a:gd name="connsiteY3090" fmla="*/ 369524 h 1864576"/>
              <a:gd name="connsiteX3091" fmla="*/ 606130 w 1656655"/>
              <a:gd name="connsiteY3091" fmla="*/ 366990 h 1864576"/>
              <a:gd name="connsiteX3092" fmla="*/ 604770 w 1656655"/>
              <a:gd name="connsiteY3092" fmla="*/ 367770 h 1864576"/>
              <a:gd name="connsiteX3093" fmla="*/ 605739 w 1656655"/>
              <a:gd name="connsiteY3093" fmla="*/ 371083 h 1864576"/>
              <a:gd name="connsiteX3094" fmla="*/ 607682 w 1656655"/>
              <a:gd name="connsiteY3094" fmla="*/ 372058 h 1864576"/>
              <a:gd name="connsiteX3095" fmla="*/ 668616 w 1656655"/>
              <a:gd name="connsiteY3095" fmla="*/ 372058 h 1864576"/>
              <a:gd name="connsiteX3096" fmla="*/ 684139 w 1656655"/>
              <a:gd name="connsiteY3096" fmla="*/ 353737 h 1864576"/>
              <a:gd name="connsiteX3097" fmla="*/ 687437 w 1656655"/>
              <a:gd name="connsiteY3097" fmla="*/ 349060 h 1864576"/>
              <a:gd name="connsiteX3098" fmla="*/ 688411 w 1656655"/>
              <a:gd name="connsiteY3098" fmla="*/ 347696 h 1864576"/>
              <a:gd name="connsiteX3099" fmla="*/ 690740 w 1656655"/>
              <a:gd name="connsiteY3099" fmla="*/ 344188 h 1864576"/>
              <a:gd name="connsiteX3100" fmla="*/ 690544 w 1656655"/>
              <a:gd name="connsiteY3100" fmla="*/ 343993 h 1864576"/>
              <a:gd name="connsiteX3101" fmla="*/ 689380 w 1656655"/>
              <a:gd name="connsiteY3101" fmla="*/ 345747 h 1864576"/>
              <a:gd name="connsiteX3102" fmla="*/ 685695 w 1656655"/>
              <a:gd name="connsiteY3102" fmla="*/ 351009 h 1864576"/>
              <a:gd name="connsiteX3103" fmla="*/ 677738 w 1656655"/>
              <a:gd name="connsiteY3103" fmla="*/ 361338 h 1864576"/>
              <a:gd name="connsiteX3104" fmla="*/ 676378 w 1656655"/>
              <a:gd name="connsiteY3104" fmla="*/ 363092 h 1864576"/>
              <a:gd name="connsiteX3105" fmla="*/ 675599 w 1656655"/>
              <a:gd name="connsiteY3105" fmla="*/ 363872 h 1864576"/>
              <a:gd name="connsiteX3106" fmla="*/ 675022 w 1656655"/>
              <a:gd name="connsiteY3106" fmla="*/ 364652 h 1864576"/>
              <a:gd name="connsiteX3107" fmla="*/ 668421 w 1656655"/>
              <a:gd name="connsiteY3107" fmla="*/ 372058 h 1864576"/>
              <a:gd name="connsiteX3108" fmla="*/ 663762 w 1656655"/>
              <a:gd name="connsiteY3108" fmla="*/ 376930 h 1864576"/>
              <a:gd name="connsiteX3109" fmla="*/ 668616 w 1656655"/>
              <a:gd name="connsiteY3109" fmla="*/ 372058 h 1864576"/>
              <a:gd name="connsiteX3110" fmla="*/ 702186 w 1656655"/>
              <a:gd name="connsiteY3110" fmla="*/ 377904 h 1864576"/>
              <a:gd name="connsiteX3111" fmla="*/ 700831 w 1656655"/>
              <a:gd name="connsiteY3111" fmla="*/ 374591 h 1864576"/>
              <a:gd name="connsiteX3112" fmla="*/ 693652 w 1656655"/>
              <a:gd name="connsiteY3112" fmla="*/ 362703 h 1864576"/>
              <a:gd name="connsiteX3113" fmla="*/ 691513 w 1656655"/>
              <a:gd name="connsiteY3113" fmla="*/ 360169 h 1864576"/>
              <a:gd name="connsiteX3114" fmla="*/ 689766 w 1656655"/>
              <a:gd name="connsiteY3114" fmla="*/ 358415 h 1864576"/>
              <a:gd name="connsiteX3115" fmla="*/ 689184 w 1656655"/>
              <a:gd name="connsiteY3115" fmla="*/ 357830 h 1864576"/>
              <a:gd name="connsiteX3116" fmla="*/ 686468 w 1656655"/>
              <a:gd name="connsiteY3116" fmla="*/ 355881 h 1864576"/>
              <a:gd name="connsiteX3117" fmla="*/ 677929 w 1656655"/>
              <a:gd name="connsiteY3117" fmla="*/ 366601 h 1864576"/>
              <a:gd name="connsiteX3118" fmla="*/ 672497 w 1656655"/>
              <a:gd name="connsiteY3118" fmla="*/ 372642 h 1864576"/>
              <a:gd name="connsiteX3119" fmla="*/ 676378 w 1656655"/>
              <a:gd name="connsiteY3119" fmla="*/ 378489 h 1864576"/>
              <a:gd name="connsiteX3120" fmla="*/ 677542 w 1656655"/>
              <a:gd name="connsiteY3120" fmla="*/ 380438 h 1864576"/>
              <a:gd name="connsiteX3121" fmla="*/ 681619 w 1656655"/>
              <a:gd name="connsiteY3121" fmla="*/ 379269 h 1864576"/>
              <a:gd name="connsiteX3122" fmla="*/ 699084 w 1656655"/>
              <a:gd name="connsiteY3122" fmla="*/ 377515 h 1864576"/>
              <a:gd name="connsiteX3123" fmla="*/ 702186 w 1656655"/>
              <a:gd name="connsiteY3123" fmla="*/ 377904 h 1864576"/>
              <a:gd name="connsiteX3124" fmla="*/ 638731 w 1656655"/>
              <a:gd name="connsiteY3124" fmla="*/ 398369 h 1864576"/>
              <a:gd name="connsiteX3125" fmla="*/ 641834 w 1656655"/>
              <a:gd name="connsiteY3125" fmla="*/ 398563 h 1864576"/>
              <a:gd name="connsiteX3126" fmla="*/ 644550 w 1656655"/>
              <a:gd name="connsiteY3126" fmla="*/ 397979 h 1864576"/>
              <a:gd name="connsiteX3127" fmla="*/ 643777 w 1656655"/>
              <a:gd name="connsiteY3127" fmla="*/ 397394 h 1864576"/>
              <a:gd name="connsiteX3128" fmla="*/ 632712 w 1656655"/>
              <a:gd name="connsiteY3128" fmla="*/ 392132 h 1864576"/>
              <a:gd name="connsiteX3129" fmla="*/ 633490 w 1656655"/>
              <a:gd name="connsiteY3129" fmla="*/ 386480 h 1864576"/>
              <a:gd name="connsiteX3130" fmla="*/ 635041 w 1656655"/>
              <a:gd name="connsiteY3130" fmla="*/ 386675 h 1864576"/>
              <a:gd name="connsiteX3131" fmla="*/ 635820 w 1656655"/>
              <a:gd name="connsiteY3131" fmla="*/ 387844 h 1864576"/>
              <a:gd name="connsiteX3132" fmla="*/ 637567 w 1656655"/>
              <a:gd name="connsiteY3132" fmla="*/ 389988 h 1864576"/>
              <a:gd name="connsiteX3133" fmla="*/ 637180 w 1656655"/>
              <a:gd name="connsiteY3133" fmla="*/ 388429 h 1864576"/>
              <a:gd name="connsiteX3134" fmla="*/ 638149 w 1656655"/>
              <a:gd name="connsiteY3134" fmla="*/ 387454 h 1864576"/>
              <a:gd name="connsiteX3135" fmla="*/ 641447 w 1656655"/>
              <a:gd name="connsiteY3135" fmla="*/ 387259 h 1864576"/>
              <a:gd name="connsiteX3136" fmla="*/ 640283 w 1656655"/>
              <a:gd name="connsiteY3136" fmla="*/ 385311 h 1864576"/>
              <a:gd name="connsiteX3137" fmla="*/ 640669 w 1656655"/>
              <a:gd name="connsiteY3137" fmla="*/ 383167 h 1864576"/>
              <a:gd name="connsiteX3138" fmla="*/ 636788 w 1656655"/>
              <a:gd name="connsiteY3138" fmla="*/ 383167 h 1864576"/>
              <a:gd name="connsiteX3139" fmla="*/ 635041 w 1656655"/>
              <a:gd name="connsiteY3139" fmla="*/ 383556 h 1864576"/>
              <a:gd name="connsiteX3140" fmla="*/ 633877 w 1656655"/>
              <a:gd name="connsiteY3140" fmla="*/ 382387 h 1864576"/>
              <a:gd name="connsiteX3141" fmla="*/ 635624 w 1656655"/>
              <a:gd name="connsiteY3141" fmla="*/ 379853 h 1864576"/>
              <a:gd name="connsiteX3142" fmla="*/ 637757 w 1656655"/>
              <a:gd name="connsiteY3142" fmla="*/ 377515 h 1864576"/>
              <a:gd name="connsiteX3143" fmla="*/ 636015 w 1656655"/>
              <a:gd name="connsiteY3143" fmla="*/ 377125 h 1864576"/>
              <a:gd name="connsiteX3144" fmla="*/ 635237 w 1656655"/>
              <a:gd name="connsiteY3144" fmla="*/ 373617 h 1864576"/>
              <a:gd name="connsiteX3145" fmla="*/ 632521 w 1656655"/>
              <a:gd name="connsiteY3145" fmla="*/ 373227 h 1864576"/>
              <a:gd name="connsiteX3146" fmla="*/ 631743 w 1656655"/>
              <a:gd name="connsiteY3146" fmla="*/ 374591 h 1864576"/>
              <a:gd name="connsiteX3147" fmla="*/ 630192 w 1656655"/>
              <a:gd name="connsiteY3147" fmla="*/ 375371 h 1864576"/>
              <a:gd name="connsiteX3148" fmla="*/ 628641 w 1656655"/>
              <a:gd name="connsiteY3148" fmla="*/ 374786 h 1864576"/>
              <a:gd name="connsiteX3149" fmla="*/ 629805 w 1656655"/>
              <a:gd name="connsiteY3149" fmla="*/ 380243 h 1864576"/>
              <a:gd name="connsiteX3150" fmla="*/ 628641 w 1656655"/>
              <a:gd name="connsiteY3150" fmla="*/ 381413 h 1864576"/>
              <a:gd name="connsiteX3151" fmla="*/ 623204 w 1656655"/>
              <a:gd name="connsiteY3151" fmla="*/ 377904 h 1864576"/>
              <a:gd name="connsiteX3152" fmla="*/ 620488 w 1656655"/>
              <a:gd name="connsiteY3152" fmla="*/ 380828 h 1864576"/>
              <a:gd name="connsiteX3153" fmla="*/ 623013 w 1656655"/>
              <a:gd name="connsiteY3153" fmla="*/ 382777 h 1864576"/>
              <a:gd name="connsiteX3154" fmla="*/ 623013 w 1656655"/>
              <a:gd name="connsiteY3154" fmla="*/ 385116 h 1864576"/>
              <a:gd name="connsiteX3155" fmla="*/ 622431 w 1656655"/>
              <a:gd name="connsiteY3155" fmla="*/ 385505 h 1864576"/>
              <a:gd name="connsiteX3156" fmla="*/ 624178 w 1656655"/>
              <a:gd name="connsiteY3156" fmla="*/ 385116 h 1864576"/>
              <a:gd name="connsiteX3157" fmla="*/ 625337 w 1656655"/>
              <a:gd name="connsiteY3157" fmla="*/ 384336 h 1864576"/>
              <a:gd name="connsiteX3158" fmla="*/ 626502 w 1656655"/>
              <a:gd name="connsiteY3158" fmla="*/ 388429 h 1864576"/>
              <a:gd name="connsiteX3159" fmla="*/ 614474 w 1656655"/>
              <a:gd name="connsiteY3159" fmla="*/ 389403 h 1864576"/>
              <a:gd name="connsiteX3160" fmla="*/ 611758 w 1656655"/>
              <a:gd name="connsiteY3160" fmla="*/ 388234 h 1864576"/>
              <a:gd name="connsiteX3161" fmla="*/ 615443 w 1656655"/>
              <a:gd name="connsiteY3161" fmla="*/ 391352 h 1864576"/>
              <a:gd name="connsiteX3162" fmla="*/ 627667 w 1656655"/>
              <a:gd name="connsiteY3162" fmla="*/ 389403 h 1864576"/>
              <a:gd name="connsiteX3163" fmla="*/ 629414 w 1656655"/>
              <a:gd name="connsiteY3163" fmla="*/ 387844 h 1864576"/>
              <a:gd name="connsiteX3164" fmla="*/ 630965 w 1656655"/>
              <a:gd name="connsiteY3164" fmla="*/ 389598 h 1864576"/>
              <a:gd name="connsiteX3165" fmla="*/ 631161 w 1656655"/>
              <a:gd name="connsiteY3165" fmla="*/ 392717 h 1864576"/>
              <a:gd name="connsiteX3166" fmla="*/ 638731 w 1656655"/>
              <a:gd name="connsiteY3166" fmla="*/ 398369 h 1864576"/>
              <a:gd name="connsiteX3167" fmla="*/ 609429 w 1656655"/>
              <a:gd name="connsiteY3167" fmla="*/ 376930 h 1864576"/>
              <a:gd name="connsiteX3168" fmla="*/ 608455 w 1656655"/>
              <a:gd name="connsiteY3168" fmla="*/ 374786 h 1864576"/>
              <a:gd name="connsiteX3169" fmla="*/ 608264 w 1656655"/>
              <a:gd name="connsiteY3169" fmla="*/ 375566 h 1864576"/>
              <a:gd name="connsiteX3170" fmla="*/ 609429 w 1656655"/>
              <a:gd name="connsiteY3170" fmla="*/ 376930 h 1864576"/>
              <a:gd name="connsiteX3171" fmla="*/ 609429 w 1656655"/>
              <a:gd name="connsiteY3171" fmla="*/ 376930 h 1864576"/>
              <a:gd name="connsiteX3172" fmla="*/ 609429 w 1656655"/>
              <a:gd name="connsiteY3172" fmla="*/ 380633 h 1864576"/>
              <a:gd name="connsiteX3173" fmla="*/ 606708 w 1656655"/>
              <a:gd name="connsiteY3173" fmla="*/ 382387 h 1864576"/>
              <a:gd name="connsiteX3174" fmla="*/ 604966 w 1656655"/>
              <a:gd name="connsiteY3174" fmla="*/ 384726 h 1864576"/>
              <a:gd name="connsiteX3175" fmla="*/ 605156 w 1656655"/>
              <a:gd name="connsiteY3175" fmla="*/ 384726 h 1864576"/>
              <a:gd name="connsiteX3176" fmla="*/ 607682 w 1656655"/>
              <a:gd name="connsiteY3176" fmla="*/ 384726 h 1864576"/>
              <a:gd name="connsiteX3177" fmla="*/ 609815 w 1656655"/>
              <a:gd name="connsiteY3177" fmla="*/ 384141 h 1864576"/>
              <a:gd name="connsiteX3178" fmla="*/ 611758 w 1656655"/>
              <a:gd name="connsiteY3178" fmla="*/ 384921 h 1864576"/>
              <a:gd name="connsiteX3179" fmla="*/ 613892 w 1656655"/>
              <a:gd name="connsiteY3179" fmla="*/ 385116 h 1864576"/>
              <a:gd name="connsiteX3180" fmla="*/ 612727 w 1656655"/>
              <a:gd name="connsiteY3180" fmla="*/ 383167 h 1864576"/>
              <a:gd name="connsiteX3181" fmla="*/ 610593 w 1656655"/>
              <a:gd name="connsiteY3181" fmla="*/ 379074 h 1864576"/>
              <a:gd name="connsiteX3182" fmla="*/ 609429 w 1656655"/>
              <a:gd name="connsiteY3182" fmla="*/ 376930 h 1864576"/>
              <a:gd name="connsiteX3183" fmla="*/ 578183 w 1656655"/>
              <a:gd name="connsiteY3183" fmla="*/ 380243 h 1864576"/>
              <a:gd name="connsiteX3184" fmla="*/ 577018 w 1656655"/>
              <a:gd name="connsiteY3184" fmla="*/ 379659 h 1864576"/>
              <a:gd name="connsiteX3185" fmla="*/ 573524 w 1656655"/>
              <a:gd name="connsiteY3185" fmla="*/ 379659 h 1864576"/>
              <a:gd name="connsiteX3186" fmla="*/ 579543 w 1656655"/>
              <a:gd name="connsiteY3186" fmla="*/ 381413 h 1864576"/>
              <a:gd name="connsiteX3187" fmla="*/ 578183 w 1656655"/>
              <a:gd name="connsiteY3187" fmla="*/ 380243 h 1864576"/>
              <a:gd name="connsiteX3188" fmla="*/ 674631 w 1656655"/>
              <a:gd name="connsiteY3188" fmla="*/ 381802 h 1864576"/>
              <a:gd name="connsiteX3189" fmla="*/ 670168 w 1656655"/>
              <a:gd name="connsiteY3189" fmla="*/ 374981 h 1864576"/>
              <a:gd name="connsiteX3190" fmla="*/ 666869 w 1656655"/>
              <a:gd name="connsiteY3190" fmla="*/ 378294 h 1864576"/>
              <a:gd name="connsiteX3191" fmla="*/ 663375 w 1656655"/>
              <a:gd name="connsiteY3191" fmla="*/ 381413 h 1864576"/>
              <a:gd name="connsiteX3192" fmla="*/ 664736 w 1656655"/>
              <a:gd name="connsiteY3192" fmla="*/ 383946 h 1864576"/>
              <a:gd name="connsiteX3193" fmla="*/ 668616 w 1656655"/>
              <a:gd name="connsiteY3193" fmla="*/ 384336 h 1864576"/>
              <a:gd name="connsiteX3194" fmla="*/ 668807 w 1656655"/>
              <a:gd name="connsiteY3194" fmla="*/ 384531 h 1864576"/>
              <a:gd name="connsiteX3195" fmla="*/ 669003 w 1656655"/>
              <a:gd name="connsiteY3195" fmla="*/ 384726 h 1864576"/>
              <a:gd name="connsiteX3196" fmla="*/ 671719 w 1656655"/>
              <a:gd name="connsiteY3196" fmla="*/ 383167 h 1864576"/>
              <a:gd name="connsiteX3197" fmla="*/ 674631 w 1656655"/>
              <a:gd name="connsiteY3197" fmla="*/ 381802 h 1864576"/>
              <a:gd name="connsiteX3198" fmla="*/ 713441 w 1656655"/>
              <a:gd name="connsiteY3198" fmla="*/ 384921 h 1864576"/>
              <a:gd name="connsiteX3199" fmla="*/ 706845 w 1656655"/>
              <a:gd name="connsiteY3199" fmla="*/ 381997 h 1864576"/>
              <a:gd name="connsiteX3200" fmla="*/ 707623 w 1656655"/>
              <a:gd name="connsiteY3200" fmla="*/ 386480 h 1864576"/>
              <a:gd name="connsiteX3201" fmla="*/ 707814 w 1656655"/>
              <a:gd name="connsiteY3201" fmla="*/ 391352 h 1864576"/>
              <a:gd name="connsiteX3202" fmla="*/ 708205 w 1656655"/>
              <a:gd name="connsiteY3202" fmla="*/ 390962 h 1864576"/>
              <a:gd name="connsiteX3203" fmla="*/ 709370 w 1656655"/>
              <a:gd name="connsiteY3203" fmla="*/ 389793 h 1864576"/>
              <a:gd name="connsiteX3204" fmla="*/ 710726 w 1656655"/>
              <a:gd name="connsiteY3204" fmla="*/ 388234 h 1864576"/>
              <a:gd name="connsiteX3205" fmla="*/ 711504 w 1656655"/>
              <a:gd name="connsiteY3205" fmla="*/ 387454 h 1864576"/>
              <a:gd name="connsiteX3206" fmla="*/ 712086 w 1656655"/>
              <a:gd name="connsiteY3206" fmla="*/ 386675 h 1864576"/>
              <a:gd name="connsiteX3207" fmla="*/ 713441 w 1656655"/>
              <a:gd name="connsiteY3207" fmla="*/ 384921 h 1864576"/>
              <a:gd name="connsiteX3208" fmla="*/ 694621 w 1656655"/>
              <a:gd name="connsiteY3208" fmla="*/ 401877 h 1864576"/>
              <a:gd name="connsiteX3209" fmla="*/ 699084 w 1656655"/>
              <a:gd name="connsiteY3209" fmla="*/ 398953 h 1864576"/>
              <a:gd name="connsiteX3210" fmla="*/ 703160 w 1656655"/>
              <a:gd name="connsiteY3210" fmla="*/ 395640 h 1864576"/>
              <a:gd name="connsiteX3211" fmla="*/ 703742 w 1656655"/>
              <a:gd name="connsiteY3211" fmla="*/ 382972 h 1864576"/>
              <a:gd name="connsiteX3212" fmla="*/ 702578 w 1656655"/>
              <a:gd name="connsiteY3212" fmla="*/ 381218 h 1864576"/>
              <a:gd name="connsiteX3213" fmla="*/ 684917 w 1656655"/>
              <a:gd name="connsiteY3213" fmla="*/ 381802 h 1864576"/>
              <a:gd name="connsiteX3214" fmla="*/ 679093 w 1656655"/>
              <a:gd name="connsiteY3214" fmla="*/ 383362 h 1864576"/>
              <a:gd name="connsiteX3215" fmla="*/ 684530 w 1656655"/>
              <a:gd name="connsiteY3215" fmla="*/ 400317 h 1864576"/>
              <a:gd name="connsiteX3216" fmla="*/ 687050 w 1656655"/>
              <a:gd name="connsiteY3216" fmla="*/ 400512 h 1864576"/>
              <a:gd name="connsiteX3217" fmla="*/ 688602 w 1656655"/>
              <a:gd name="connsiteY3217" fmla="*/ 402072 h 1864576"/>
              <a:gd name="connsiteX3218" fmla="*/ 688797 w 1656655"/>
              <a:gd name="connsiteY3218" fmla="*/ 401877 h 1864576"/>
              <a:gd name="connsiteX3219" fmla="*/ 688993 w 1656655"/>
              <a:gd name="connsiteY3219" fmla="*/ 401682 h 1864576"/>
              <a:gd name="connsiteX3220" fmla="*/ 689184 w 1656655"/>
              <a:gd name="connsiteY3220" fmla="*/ 401292 h 1864576"/>
              <a:gd name="connsiteX3221" fmla="*/ 689766 w 1656655"/>
              <a:gd name="connsiteY3221" fmla="*/ 400707 h 1864576"/>
              <a:gd name="connsiteX3222" fmla="*/ 694621 w 1656655"/>
              <a:gd name="connsiteY3222" fmla="*/ 401877 h 1864576"/>
              <a:gd name="connsiteX3223" fmla="*/ 661628 w 1656655"/>
              <a:gd name="connsiteY3223" fmla="*/ 384921 h 1864576"/>
              <a:gd name="connsiteX3224" fmla="*/ 660855 w 1656655"/>
              <a:gd name="connsiteY3224" fmla="*/ 383556 h 1864576"/>
              <a:gd name="connsiteX3225" fmla="*/ 656779 w 1656655"/>
              <a:gd name="connsiteY3225" fmla="*/ 386870 h 1864576"/>
              <a:gd name="connsiteX3226" fmla="*/ 658912 w 1656655"/>
              <a:gd name="connsiteY3226" fmla="*/ 387065 h 1864576"/>
              <a:gd name="connsiteX3227" fmla="*/ 660659 w 1656655"/>
              <a:gd name="connsiteY3227" fmla="*/ 385116 h 1864576"/>
              <a:gd name="connsiteX3228" fmla="*/ 661628 w 1656655"/>
              <a:gd name="connsiteY3228" fmla="*/ 384921 h 1864576"/>
              <a:gd name="connsiteX3229" fmla="*/ 681423 w 1656655"/>
              <a:gd name="connsiteY3229" fmla="*/ 399928 h 1864576"/>
              <a:gd name="connsiteX3230" fmla="*/ 679485 w 1656655"/>
              <a:gd name="connsiteY3230" fmla="*/ 391352 h 1864576"/>
              <a:gd name="connsiteX3231" fmla="*/ 676182 w 1656655"/>
              <a:gd name="connsiteY3231" fmla="*/ 384336 h 1864576"/>
              <a:gd name="connsiteX3232" fmla="*/ 673275 w 1656655"/>
              <a:gd name="connsiteY3232" fmla="*/ 385700 h 1864576"/>
              <a:gd name="connsiteX3233" fmla="*/ 671915 w 1656655"/>
              <a:gd name="connsiteY3233" fmla="*/ 386480 h 1864576"/>
              <a:gd name="connsiteX3234" fmla="*/ 670946 w 1656655"/>
              <a:gd name="connsiteY3234" fmla="*/ 387065 h 1864576"/>
              <a:gd name="connsiteX3235" fmla="*/ 670750 w 1656655"/>
              <a:gd name="connsiteY3235" fmla="*/ 387259 h 1864576"/>
              <a:gd name="connsiteX3236" fmla="*/ 670554 w 1656655"/>
              <a:gd name="connsiteY3236" fmla="*/ 387454 h 1864576"/>
              <a:gd name="connsiteX3237" fmla="*/ 671915 w 1656655"/>
              <a:gd name="connsiteY3237" fmla="*/ 389208 h 1864576"/>
              <a:gd name="connsiteX3238" fmla="*/ 671719 w 1656655"/>
              <a:gd name="connsiteY3238" fmla="*/ 391937 h 1864576"/>
              <a:gd name="connsiteX3239" fmla="*/ 672497 w 1656655"/>
              <a:gd name="connsiteY3239" fmla="*/ 392327 h 1864576"/>
              <a:gd name="connsiteX3240" fmla="*/ 673857 w 1656655"/>
              <a:gd name="connsiteY3240" fmla="*/ 397394 h 1864576"/>
              <a:gd name="connsiteX3241" fmla="*/ 674244 w 1656655"/>
              <a:gd name="connsiteY3241" fmla="*/ 398369 h 1864576"/>
              <a:gd name="connsiteX3242" fmla="*/ 670363 w 1656655"/>
              <a:gd name="connsiteY3242" fmla="*/ 403436 h 1864576"/>
              <a:gd name="connsiteX3243" fmla="*/ 669972 w 1656655"/>
              <a:gd name="connsiteY3243" fmla="*/ 404021 h 1864576"/>
              <a:gd name="connsiteX3244" fmla="*/ 665900 w 1656655"/>
              <a:gd name="connsiteY3244" fmla="*/ 405190 h 1864576"/>
              <a:gd name="connsiteX3245" fmla="*/ 669003 w 1656655"/>
              <a:gd name="connsiteY3245" fmla="*/ 406554 h 1864576"/>
              <a:gd name="connsiteX3246" fmla="*/ 672497 w 1656655"/>
              <a:gd name="connsiteY3246" fmla="*/ 407334 h 1864576"/>
              <a:gd name="connsiteX3247" fmla="*/ 673079 w 1656655"/>
              <a:gd name="connsiteY3247" fmla="*/ 407919 h 1864576"/>
              <a:gd name="connsiteX3248" fmla="*/ 673857 w 1656655"/>
              <a:gd name="connsiteY3248" fmla="*/ 407529 h 1864576"/>
              <a:gd name="connsiteX3249" fmla="*/ 675599 w 1656655"/>
              <a:gd name="connsiteY3249" fmla="*/ 407139 h 1864576"/>
              <a:gd name="connsiteX3250" fmla="*/ 676573 w 1656655"/>
              <a:gd name="connsiteY3250" fmla="*/ 406944 h 1864576"/>
              <a:gd name="connsiteX3251" fmla="*/ 677542 w 1656655"/>
              <a:gd name="connsiteY3251" fmla="*/ 406749 h 1864576"/>
              <a:gd name="connsiteX3252" fmla="*/ 678125 w 1656655"/>
              <a:gd name="connsiteY3252" fmla="*/ 406164 h 1864576"/>
              <a:gd name="connsiteX3253" fmla="*/ 678707 w 1656655"/>
              <a:gd name="connsiteY3253" fmla="*/ 405775 h 1864576"/>
              <a:gd name="connsiteX3254" fmla="*/ 679872 w 1656655"/>
              <a:gd name="connsiteY3254" fmla="*/ 401877 h 1864576"/>
              <a:gd name="connsiteX3255" fmla="*/ 681036 w 1656655"/>
              <a:gd name="connsiteY3255" fmla="*/ 401292 h 1864576"/>
              <a:gd name="connsiteX3256" fmla="*/ 681423 w 1656655"/>
              <a:gd name="connsiteY3256" fmla="*/ 399928 h 1864576"/>
              <a:gd name="connsiteX3257" fmla="*/ 670554 w 1656655"/>
              <a:gd name="connsiteY3257" fmla="*/ 395835 h 1864576"/>
              <a:gd name="connsiteX3258" fmla="*/ 671136 w 1656655"/>
              <a:gd name="connsiteY3258" fmla="*/ 395445 h 1864576"/>
              <a:gd name="connsiteX3259" fmla="*/ 668807 w 1656655"/>
              <a:gd name="connsiteY3259" fmla="*/ 394666 h 1864576"/>
              <a:gd name="connsiteX3260" fmla="*/ 666674 w 1656655"/>
              <a:gd name="connsiteY3260" fmla="*/ 393886 h 1864576"/>
              <a:gd name="connsiteX3261" fmla="*/ 667647 w 1656655"/>
              <a:gd name="connsiteY3261" fmla="*/ 391742 h 1864576"/>
              <a:gd name="connsiteX3262" fmla="*/ 668807 w 1656655"/>
              <a:gd name="connsiteY3262" fmla="*/ 389793 h 1864576"/>
              <a:gd name="connsiteX3263" fmla="*/ 667256 w 1656655"/>
              <a:gd name="connsiteY3263" fmla="*/ 389793 h 1864576"/>
              <a:gd name="connsiteX3264" fmla="*/ 666483 w 1656655"/>
              <a:gd name="connsiteY3264" fmla="*/ 387259 h 1864576"/>
              <a:gd name="connsiteX3265" fmla="*/ 665122 w 1656655"/>
              <a:gd name="connsiteY3265" fmla="*/ 387259 h 1864576"/>
              <a:gd name="connsiteX3266" fmla="*/ 662793 w 1656655"/>
              <a:gd name="connsiteY3266" fmla="*/ 388234 h 1864576"/>
              <a:gd name="connsiteX3267" fmla="*/ 661628 w 1656655"/>
              <a:gd name="connsiteY3267" fmla="*/ 387649 h 1864576"/>
              <a:gd name="connsiteX3268" fmla="*/ 661824 w 1656655"/>
              <a:gd name="connsiteY3268" fmla="*/ 390378 h 1864576"/>
              <a:gd name="connsiteX3269" fmla="*/ 660659 w 1656655"/>
              <a:gd name="connsiteY3269" fmla="*/ 392132 h 1864576"/>
              <a:gd name="connsiteX3270" fmla="*/ 658717 w 1656655"/>
              <a:gd name="connsiteY3270" fmla="*/ 390768 h 1864576"/>
              <a:gd name="connsiteX3271" fmla="*/ 656970 w 1656655"/>
              <a:gd name="connsiteY3271" fmla="*/ 389793 h 1864576"/>
              <a:gd name="connsiteX3272" fmla="*/ 656970 w 1656655"/>
              <a:gd name="connsiteY3272" fmla="*/ 389988 h 1864576"/>
              <a:gd name="connsiteX3273" fmla="*/ 657165 w 1656655"/>
              <a:gd name="connsiteY3273" fmla="*/ 390378 h 1864576"/>
              <a:gd name="connsiteX3274" fmla="*/ 657361 w 1656655"/>
              <a:gd name="connsiteY3274" fmla="*/ 391157 h 1864576"/>
              <a:gd name="connsiteX3275" fmla="*/ 656583 w 1656655"/>
              <a:gd name="connsiteY3275" fmla="*/ 392327 h 1864576"/>
              <a:gd name="connsiteX3276" fmla="*/ 655032 w 1656655"/>
              <a:gd name="connsiteY3276" fmla="*/ 392327 h 1864576"/>
              <a:gd name="connsiteX3277" fmla="*/ 654645 w 1656655"/>
              <a:gd name="connsiteY3277" fmla="*/ 393496 h 1864576"/>
              <a:gd name="connsiteX3278" fmla="*/ 655810 w 1656655"/>
              <a:gd name="connsiteY3278" fmla="*/ 395835 h 1864576"/>
              <a:gd name="connsiteX3279" fmla="*/ 654645 w 1656655"/>
              <a:gd name="connsiteY3279" fmla="*/ 396614 h 1864576"/>
              <a:gd name="connsiteX3280" fmla="*/ 656001 w 1656655"/>
              <a:gd name="connsiteY3280" fmla="*/ 397394 h 1864576"/>
              <a:gd name="connsiteX3281" fmla="*/ 660273 w 1656655"/>
              <a:gd name="connsiteY3281" fmla="*/ 396420 h 1864576"/>
              <a:gd name="connsiteX3282" fmla="*/ 659881 w 1656655"/>
              <a:gd name="connsiteY3282" fmla="*/ 399343 h 1864576"/>
              <a:gd name="connsiteX3283" fmla="*/ 650760 w 1656655"/>
              <a:gd name="connsiteY3283" fmla="*/ 401487 h 1864576"/>
              <a:gd name="connsiteX3284" fmla="*/ 647461 w 1656655"/>
              <a:gd name="connsiteY3284" fmla="*/ 399538 h 1864576"/>
              <a:gd name="connsiteX3285" fmla="*/ 645524 w 1656655"/>
              <a:gd name="connsiteY3285" fmla="*/ 398369 h 1864576"/>
              <a:gd name="connsiteX3286" fmla="*/ 646297 w 1656655"/>
              <a:gd name="connsiteY3286" fmla="*/ 399733 h 1864576"/>
              <a:gd name="connsiteX3287" fmla="*/ 649595 w 1656655"/>
              <a:gd name="connsiteY3287" fmla="*/ 402656 h 1864576"/>
              <a:gd name="connsiteX3288" fmla="*/ 656583 w 1656655"/>
              <a:gd name="connsiteY3288" fmla="*/ 403046 h 1864576"/>
              <a:gd name="connsiteX3289" fmla="*/ 659691 w 1656655"/>
              <a:gd name="connsiteY3289" fmla="*/ 402656 h 1864576"/>
              <a:gd name="connsiteX3290" fmla="*/ 660273 w 1656655"/>
              <a:gd name="connsiteY3290" fmla="*/ 404215 h 1864576"/>
              <a:gd name="connsiteX3291" fmla="*/ 668616 w 1656655"/>
              <a:gd name="connsiteY3291" fmla="*/ 410452 h 1864576"/>
              <a:gd name="connsiteX3292" fmla="*/ 670168 w 1656655"/>
              <a:gd name="connsiteY3292" fmla="*/ 409867 h 1864576"/>
              <a:gd name="connsiteX3293" fmla="*/ 671915 w 1656655"/>
              <a:gd name="connsiteY3293" fmla="*/ 412401 h 1864576"/>
              <a:gd name="connsiteX3294" fmla="*/ 672301 w 1656655"/>
              <a:gd name="connsiteY3294" fmla="*/ 413961 h 1864576"/>
              <a:gd name="connsiteX3295" fmla="*/ 680650 w 1656655"/>
              <a:gd name="connsiteY3295" fmla="*/ 416105 h 1864576"/>
              <a:gd name="connsiteX3296" fmla="*/ 684139 w 1656655"/>
              <a:gd name="connsiteY3296" fmla="*/ 413376 h 1864576"/>
              <a:gd name="connsiteX3297" fmla="*/ 684721 w 1656655"/>
              <a:gd name="connsiteY3297" fmla="*/ 412791 h 1864576"/>
              <a:gd name="connsiteX3298" fmla="*/ 685113 w 1656655"/>
              <a:gd name="connsiteY3298" fmla="*/ 412206 h 1864576"/>
              <a:gd name="connsiteX3299" fmla="*/ 684917 w 1656655"/>
              <a:gd name="connsiteY3299" fmla="*/ 412401 h 1864576"/>
              <a:gd name="connsiteX3300" fmla="*/ 683752 w 1656655"/>
              <a:gd name="connsiteY3300" fmla="*/ 413571 h 1864576"/>
              <a:gd name="connsiteX3301" fmla="*/ 677738 w 1656655"/>
              <a:gd name="connsiteY3301" fmla="*/ 415910 h 1864576"/>
              <a:gd name="connsiteX3302" fmla="*/ 672110 w 1656655"/>
              <a:gd name="connsiteY3302" fmla="*/ 410452 h 1864576"/>
              <a:gd name="connsiteX3303" fmla="*/ 670363 w 1656655"/>
              <a:gd name="connsiteY3303" fmla="*/ 409283 h 1864576"/>
              <a:gd name="connsiteX3304" fmla="*/ 664540 w 1656655"/>
              <a:gd name="connsiteY3304" fmla="*/ 407724 h 1864576"/>
              <a:gd name="connsiteX3305" fmla="*/ 661824 w 1656655"/>
              <a:gd name="connsiteY3305" fmla="*/ 403241 h 1864576"/>
              <a:gd name="connsiteX3306" fmla="*/ 663958 w 1656655"/>
              <a:gd name="connsiteY3306" fmla="*/ 398174 h 1864576"/>
              <a:gd name="connsiteX3307" fmla="*/ 665509 w 1656655"/>
              <a:gd name="connsiteY3307" fmla="*/ 400317 h 1864576"/>
              <a:gd name="connsiteX3308" fmla="*/ 667452 w 1656655"/>
              <a:gd name="connsiteY3308" fmla="*/ 401682 h 1864576"/>
              <a:gd name="connsiteX3309" fmla="*/ 668421 w 1656655"/>
              <a:gd name="connsiteY3309" fmla="*/ 399343 h 1864576"/>
              <a:gd name="connsiteX3310" fmla="*/ 671136 w 1656655"/>
              <a:gd name="connsiteY3310" fmla="*/ 399928 h 1864576"/>
              <a:gd name="connsiteX3311" fmla="*/ 670554 w 1656655"/>
              <a:gd name="connsiteY3311" fmla="*/ 398563 h 1864576"/>
              <a:gd name="connsiteX3312" fmla="*/ 670554 w 1656655"/>
              <a:gd name="connsiteY3312" fmla="*/ 395835 h 1864576"/>
              <a:gd name="connsiteX3313" fmla="*/ 596617 w 1656655"/>
              <a:gd name="connsiteY3313" fmla="*/ 388429 h 1864576"/>
              <a:gd name="connsiteX3314" fmla="*/ 596231 w 1656655"/>
              <a:gd name="connsiteY3314" fmla="*/ 387844 h 1864576"/>
              <a:gd name="connsiteX3315" fmla="*/ 595648 w 1656655"/>
              <a:gd name="connsiteY3315" fmla="*/ 388234 h 1864576"/>
              <a:gd name="connsiteX3316" fmla="*/ 596617 w 1656655"/>
              <a:gd name="connsiteY3316" fmla="*/ 388429 h 1864576"/>
              <a:gd name="connsiteX3317" fmla="*/ 654449 w 1656655"/>
              <a:gd name="connsiteY3317" fmla="*/ 388624 h 1864576"/>
              <a:gd name="connsiteX3318" fmla="*/ 652702 w 1656655"/>
              <a:gd name="connsiteY3318" fmla="*/ 389793 h 1864576"/>
              <a:gd name="connsiteX3319" fmla="*/ 654254 w 1656655"/>
              <a:gd name="connsiteY3319" fmla="*/ 389403 h 1864576"/>
              <a:gd name="connsiteX3320" fmla="*/ 654449 w 1656655"/>
              <a:gd name="connsiteY3320" fmla="*/ 388624 h 1864576"/>
              <a:gd name="connsiteX3321" fmla="*/ 651924 w 1656655"/>
              <a:gd name="connsiteY3321" fmla="*/ 395835 h 1864576"/>
              <a:gd name="connsiteX3322" fmla="*/ 650569 w 1656655"/>
              <a:gd name="connsiteY3322" fmla="*/ 392911 h 1864576"/>
              <a:gd name="connsiteX3323" fmla="*/ 652120 w 1656655"/>
              <a:gd name="connsiteY3323" fmla="*/ 390183 h 1864576"/>
              <a:gd name="connsiteX3324" fmla="*/ 650177 w 1656655"/>
              <a:gd name="connsiteY3324" fmla="*/ 391352 h 1864576"/>
              <a:gd name="connsiteX3325" fmla="*/ 644550 w 1656655"/>
              <a:gd name="connsiteY3325" fmla="*/ 394276 h 1864576"/>
              <a:gd name="connsiteX3326" fmla="*/ 644359 w 1656655"/>
              <a:gd name="connsiteY3326" fmla="*/ 394276 h 1864576"/>
              <a:gd name="connsiteX3327" fmla="*/ 644163 w 1656655"/>
              <a:gd name="connsiteY3327" fmla="*/ 394276 h 1864576"/>
              <a:gd name="connsiteX3328" fmla="*/ 646106 w 1656655"/>
              <a:gd name="connsiteY3328" fmla="*/ 395445 h 1864576"/>
              <a:gd name="connsiteX3329" fmla="*/ 648435 w 1656655"/>
              <a:gd name="connsiteY3329" fmla="*/ 396030 h 1864576"/>
              <a:gd name="connsiteX3330" fmla="*/ 649018 w 1656655"/>
              <a:gd name="connsiteY3330" fmla="*/ 397004 h 1864576"/>
              <a:gd name="connsiteX3331" fmla="*/ 651734 w 1656655"/>
              <a:gd name="connsiteY3331" fmla="*/ 398953 h 1864576"/>
              <a:gd name="connsiteX3332" fmla="*/ 651924 w 1656655"/>
              <a:gd name="connsiteY3332" fmla="*/ 395835 h 1864576"/>
              <a:gd name="connsiteX3333" fmla="*/ 572942 w 1656655"/>
              <a:gd name="connsiteY3333" fmla="*/ 392522 h 1864576"/>
              <a:gd name="connsiteX3334" fmla="*/ 576436 w 1656655"/>
              <a:gd name="connsiteY3334" fmla="*/ 393106 h 1864576"/>
              <a:gd name="connsiteX3335" fmla="*/ 580703 w 1656655"/>
              <a:gd name="connsiteY3335" fmla="*/ 393106 h 1864576"/>
              <a:gd name="connsiteX3336" fmla="*/ 630965 w 1656655"/>
              <a:gd name="connsiteY3336" fmla="*/ 401682 h 1864576"/>
              <a:gd name="connsiteX3337" fmla="*/ 670750 w 1656655"/>
              <a:gd name="connsiteY3337" fmla="*/ 420782 h 1864576"/>
              <a:gd name="connsiteX3338" fmla="*/ 673275 w 1656655"/>
              <a:gd name="connsiteY3338" fmla="*/ 422536 h 1864576"/>
              <a:gd name="connsiteX3339" fmla="*/ 674826 w 1656655"/>
              <a:gd name="connsiteY3339" fmla="*/ 422926 h 1864576"/>
              <a:gd name="connsiteX3340" fmla="*/ 675409 w 1656655"/>
              <a:gd name="connsiteY3340" fmla="*/ 421562 h 1864576"/>
              <a:gd name="connsiteX3341" fmla="*/ 665318 w 1656655"/>
              <a:gd name="connsiteY3341" fmla="*/ 414740 h 1864576"/>
              <a:gd name="connsiteX3342" fmla="*/ 575658 w 1656655"/>
              <a:gd name="connsiteY3342" fmla="*/ 390768 h 1864576"/>
              <a:gd name="connsiteX3343" fmla="*/ 573720 w 1656655"/>
              <a:gd name="connsiteY3343" fmla="*/ 390962 h 1864576"/>
              <a:gd name="connsiteX3344" fmla="*/ 572942 w 1656655"/>
              <a:gd name="connsiteY3344" fmla="*/ 392522 h 1864576"/>
              <a:gd name="connsiteX3345" fmla="*/ 579734 w 1656655"/>
              <a:gd name="connsiteY3345" fmla="*/ 406359 h 1864576"/>
              <a:gd name="connsiteX3346" fmla="*/ 579348 w 1656655"/>
              <a:gd name="connsiteY3346" fmla="*/ 405775 h 1864576"/>
              <a:gd name="connsiteX3347" fmla="*/ 578961 w 1656655"/>
              <a:gd name="connsiteY3347" fmla="*/ 405190 h 1864576"/>
              <a:gd name="connsiteX3348" fmla="*/ 577796 w 1656655"/>
              <a:gd name="connsiteY3348" fmla="*/ 400707 h 1864576"/>
              <a:gd name="connsiteX3349" fmla="*/ 579734 w 1656655"/>
              <a:gd name="connsiteY3349" fmla="*/ 396809 h 1864576"/>
              <a:gd name="connsiteX3350" fmla="*/ 580899 w 1656655"/>
              <a:gd name="connsiteY3350" fmla="*/ 396030 h 1864576"/>
              <a:gd name="connsiteX3351" fmla="*/ 572169 w 1656655"/>
              <a:gd name="connsiteY3351" fmla="*/ 396420 h 1864576"/>
              <a:gd name="connsiteX3352" fmla="*/ 569840 w 1656655"/>
              <a:gd name="connsiteY3352" fmla="*/ 404410 h 1864576"/>
              <a:gd name="connsiteX3353" fmla="*/ 574498 w 1656655"/>
              <a:gd name="connsiteY3353" fmla="*/ 406164 h 1864576"/>
              <a:gd name="connsiteX3354" fmla="*/ 579734 w 1656655"/>
              <a:gd name="connsiteY3354" fmla="*/ 406359 h 1864576"/>
              <a:gd name="connsiteX3355" fmla="*/ 602245 w 1656655"/>
              <a:gd name="connsiteY3355" fmla="*/ 397979 h 1864576"/>
              <a:gd name="connsiteX3356" fmla="*/ 586918 w 1656655"/>
              <a:gd name="connsiteY3356" fmla="*/ 396420 h 1864576"/>
              <a:gd name="connsiteX3357" fmla="*/ 587305 w 1656655"/>
              <a:gd name="connsiteY3357" fmla="*/ 396614 h 1864576"/>
              <a:gd name="connsiteX3358" fmla="*/ 588856 w 1656655"/>
              <a:gd name="connsiteY3358" fmla="*/ 404605 h 1864576"/>
              <a:gd name="connsiteX3359" fmla="*/ 586918 w 1656655"/>
              <a:gd name="connsiteY3359" fmla="*/ 406554 h 1864576"/>
              <a:gd name="connsiteX3360" fmla="*/ 593319 w 1656655"/>
              <a:gd name="connsiteY3360" fmla="*/ 407139 h 1864576"/>
              <a:gd name="connsiteX3361" fmla="*/ 599529 w 1656655"/>
              <a:gd name="connsiteY3361" fmla="*/ 407919 h 1864576"/>
              <a:gd name="connsiteX3362" fmla="*/ 599142 w 1656655"/>
              <a:gd name="connsiteY3362" fmla="*/ 407334 h 1864576"/>
              <a:gd name="connsiteX3363" fmla="*/ 602245 w 1656655"/>
              <a:gd name="connsiteY3363" fmla="*/ 397979 h 1864576"/>
              <a:gd name="connsiteX3364" fmla="*/ 622235 w 1656655"/>
              <a:gd name="connsiteY3364" fmla="*/ 402461 h 1864576"/>
              <a:gd name="connsiteX3365" fmla="*/ 607099 w 1656655"/>
              <a:gd name="connsiteY3365" fmla="*/ 398953 h 1864576"/>
              <a:gd name="connsiteX3366" fmla="*/ 607486 w 1656655"/>
              <a:gd name="connsiteY3366" fmla="*/ 399148 h 1864576"/>
              <a:gd name="connsiteX3367" fmla="*/ 608264 w 1656655"/>
              <a:gd name="connsiteY3367" fmla="*/ 399928 h 1864576"/>
              <a:gd name="connsiteX3368" fmla="*/ 606321 w 1656655"/>
              <a:gd name="connsiteY3368" fmla="*/ 409478 h 1864576"/>
              <a:gd name="connsiteX3369" fmla="*/ 619323 w 1656655"/>
              <a:gd name="connsiteY3369" fmla="*/ 412596 h 1864576"/>
              <a:gd name="connsiteX3370" fmla="*/ 618354 w 1656655"/>
              <a:gd name="connsiteY3370" fmla="*/ 411427 h 1864576"/>
              <a:gd name="connsiteX3371" fmla="*/ 617772 w 1656655"/>
              <a:gd name="connsiteY3371" fmla="*/ 406359 h 1864576"/>
              <a:gd name="connsiteX3372" fmla="*/ 622235 w 1656655"/>
              <a:gd name="connsiteY3372" fmla="*/ 402461 h 1864576"/>
              <a:gd name="connsiteX3373" fmla="*/ 584006 w 1656655"/>
              <a:gd name="connsiteY3373" fmla="*/ 398563 h 1864576"/>
              <a:gd name="connsiteX3374" fmla="*/ 580703 w 1656655"/>
              <a:gd name="connsiteY3374" fmla="*/ 400902 h 1864576"/>
              <a:gd name="connsiteX3375" fmla="*/ 583033 w 1656655"/>
              <a:gd name="connsiteY3375" fmla="*/ 404410 h 1864576"/>
              <a:gd name="connsiteX3376" fmla="*/ 584006 w 1656655"/>
              <a:gd name="connsiteY3376" fmla="*/ 398563 h 1864576"/>
              <a:gd name="connsiteX3377" fmla="*/ 624951 w 1656655"/>
              <a:gd name="connsiteY3377" fmla="*/ 414350 h 1864576"/>
              <a:gd name="connsiteX3378" fmla="*/ 637567 w 1656655"/>
              <a:gd name="connsiteY3378" fmla="*/ 418833 h 1864576"/>
              <a:gd name="connsiteX3379" fmla="*/ 636598 w 1656655"/>
              <a:gd name="connsiteY3379" fmla="*/ 415715 h 1864576"/>
              <a:gd name="connsiteX3380" fmla="*/ 639504 w 1656655"/>
              <a:gd name="connsiteY3380" fmla="*/ 410452 h 1864576"/>
              <a:gd name="connsiteX3381" fmla="*/ 642612 w 1656655"/>
              <a:gd name="connsiteY3381" fmla="*/ 409478 h 1864576"/>
              <a:gd name="connsiteX3382" fmla="*/ 628058 w 1656655"/>
              <a:gd name="connsiteY3382" fmla="*/ 404215 h 1864576"/>
              <a:gd name="connsiteX3383" fmla="*/ 629414 w 1656655"/>
              <a:gd name="connsiteY3383" fmla="*/ 406944 h 1864576"/>
              <a:gd name="connsiteX3384" fmla="*/ 624951 w 1656655"/>
              <a:gd name="connsiteY3384" fmla="*/ 414350 h 1864576"/>
              <a:gd name="connsiteX3385" fmla="*/ 604383 w 1656655"/>
              <a:gd name="connsiteY3385" fmla="*/ 401097 h 1864576"/>
              <a:gd name="connsiteX3386" fmla="*/ 603219 w 1656655"/>
              <a:gd name="connsiteY3386" fmla="*/ 406749 h 1864576"/>
              <a:gd name="connsiteX3387" fmla="*/ 604383 w 1656655"/>
              <a:gd name="connsiteY3387" fmla="*/ 401097 h 1864576"/>
              <a:gd name="connsiteX3388" fmla="*/ 681227 w 1656655"/>
              <a:gd name="connsiteY3388" fmla="*/ 408503 h 1864576"/>
              <a:gd name="connsiteX3389" fmla="*/ 684917 w 1656655"/>
              <a:gd name="connsiteY3389" fmla="*/ 409478 h 1864576"/>
              <a:gd name="connsiteX3390" fmla="*/ 686277 w 1656655"/>
              <a:gd name="connsiteY3390" fmla="*/ 412012 h 1864576"/>
              <a:gd name="connsiteX3391" fmla="*/ 688411 w 1656655"/>
              <a:gd name="connsiteY3391" fmla="*/ 410842 h 1864576"/>
              <a:gd name="connsiteX3392" fmla="*/ 689380 w 1656655"/>
              <a:gd name="connsiteY3392" fmla="*/ 410257 h 1864576"/>
              <a:gd name="connsiteX3393" fmla="*/ 690544 w 1656655"/>
              <a:gd name="connsiteY3393" fmla="*/ 408113 h 1864576"/>
              <a:gd name="connsiteX3394" fmla="*/ 693456 w 1656655"/>
              <a:gd name="connsiteY3394" fmla="*/ 405969 h 1864576"/>
              <a:gd name="connsiteX3395" fmla="*/ 692096 w 1656655"/>
              <a:gd name="connsiteY3395" fmla="*/ 404021 h 1864576"/>
              <a:gd name="connsiteX3396" fmla="*/ 691905 w 1656655"/>
              <a:gd name="connsiteY3396" fmla="*/ 403241 h 1864576"/>
              <a:gd name="connsiteX3397" fmla="*/ 690544 w 1656655"/>
              <a:gd name="connsiteY3397" fmla="*/ 405969 h 1864576"/>
              <a:gd name="connsiteX3398" fmla="*/ 688993 w 1656655"/>
              <a:gd name="connsiteY3398" fmla="*/ 408503 h 1864576"/>
              <a:gd name="connsiteX3399" fmla="*/ 687437 w 1656655"/>
              <a:gd name="connsiteY3399" fmla="*/ 407919 h 1864576"/>
              <a:gd name="connsiteX3400" fmla="*/ 685886 w 1656655"/>
              <a:gd name="connsiteY3400" fmla="*/ 403241 h 1864576"/>
              <a:gd name="connsiteX3401" fmla="*/ 683948 w 1656655"/>
              <a:gd name="connsiteY3401" fmla="*/ 404021 h 1864576"/>
              <a:gd name="connsiteX3402" fmla="*/ 682201 w 1656655"/>
              <a:gd name="connsiteY3402" fmla="*/ 404605 h 1864576"/>
              <a:gd name="connsiteX3403" fmla="*/ 683170 w 1656655"/>
              <a:gd name="connsiteY3403" fmla="*/ 406749 h 1864576"/>
              <a:gd name="connsiteX3404" fmla="*/ 681227 w 1656655"/>
              <a:gd name="connsiteY3404" fmla="*/ 408503 h 1864576"/>
              <a:gd name="connsiteX3405" fmla="*/ 657748 w 1656655"/>
              <a:gd name="connsiteY3405" fmla="*/ 406359 h 1864576"/>
              <a:gd name="connsiteX3406" fmla="*/ 656970 w 1656655"/>
              <a:gd name="connsiteY3406" fmla="*/ 406554 h 1864576"/>
              <a:gd name="connsiteX3407" fmla="*/ 657943 w 1656655"/>
              <a:gd name="connsiteY3407" fmla="*/ 406944 h 1864576"/>
              <a:gd name="connsiteX3408" fmla="*/ 657748 w 1656655"/>
              <a:gd name="connsiteY3408" fmla="*/ 406359 h 1864576"/>
              <a:gd name="connsiteX3409" fmla="*/ 626502 w 1656655"/>
              <a:gd name="connsiteY3409" fmla="*/ 408893 h 1864576"/>
              <a:gd name="connsiteX3410" fmla="*/ 624178 w 1656655"/>
              <a:gd name="connsiteY3410" fmla="*/ 405385 h 1864576"/>
              <a:gd name="connsiteX3411" fmla="*/ 620875 w 1656655"/>
              <a:gd name="connsiteY3411" fmla="*/ 407919 h 1864576"/>
              <a:gd name="connsiteX3412" fmla="*/ 623400 w 1656655"/>
              <a:gd name="connsiteY3412" fmla="*/ 411232 h 1864576"/>
              <a:gd name="connsiteX3413" fmla="*/ 626502 w 1656655"/>
              <a:gd name="connsiteY3413" fmla="*/ 408893 h 1864576"/>
              <a:gd name="connsiteX3414" fmla="*/ 681423 w 1656655"/>
              <a:gd name="connsiteY3414" fmla="*/ 412012 h 1864576"/>
              <a:gd name="connsiteX3415" fmla="*/ 679676 w 1656655"/>
              <a:gd name="connsiteY3415" fmla="*/ 411037 h 1864576"/>
              <a:gd name="connsiteX3416" fmla="*/ 678320 w 1656655"/>
              <a:gd name="connsiteY3416" fmla="*/ 409673 h 1864576"/>
              <a:gd name="connsiteX3417" fmla="*/ 675599 w 1656655"/>
              <a:gd name="connsiteY3417" fmla="*/ 410062 h 1864576"/>
              <a:gd name="connsiteX3418" fmla="*/ 681423 w 1656655"/>
              <a:gd name="connsiteY3418" fmla="*/ 412012 h 1864576"/>
              <a:gd name="connsiteX3419" fmla="*/ 643967 w 1656655"/>
              <a:gd name="connsiteY3419" fmla="*/ 421562 h 1864576"/>
              <a:gd name="connsiteX3420" fmla="*/ 654063 w 1656655"/>
              <a:gd name="connsiteY3420" fmla="*/ 426629 h 1864576"/>
              <a:gd name="connsiteX3421" fmla="*/ 655418 w 1656655"/>
              <a:gd name="connsiteY3421" fmla="*/ 427408 h 1864576"/>
              <a:gd name="connsiteX3422" fmla="*/ 654836 w 1656655"/>
              <a:gd name="connsiteY3422" fmla="*/ 424095 h 1864576"/>
              <a:gd name="connsiteX3423" fmla="*/ 660855 w 1656655"/>
              <a:gd name="connsiteY3423" fmla="*/ 418638 h 1864576"/>
              <a:gd name="connsiteX3424" fmla="*/ 647075 w 1656655"/>
              <a:gd name="connsiteY3424" fmla="*/ 411621 h 1864576"/>
              <a:gd name="connsiteX3425" fmla="*/ 648435 w 1656655"/>
              <a:gd name="connsiteY3425" fmla="*/ 414350 h 1864576"/>
              <a:gd name="connsiteX3426" fmla="*/ 643967 w 1656655"/>
              <a:gd name="connsiteY3426" fmla="*/ 421562 h 1864576"/>
              <a:gd name="connsiteX3427" fmla="*/ 570422 w 1656655"/>
              <a:gd name="connsiteY3427" fmla="*/ 411817 h 1864576"/>
              <a:gd name="connsiteX3428" fmla="*/ 572942 w 1656655"/>
              <a:gd name="connsiteY3428" fmla="*/ 413181 h 1864576"/>
              <a:gd name="connsiteX3429" fmla="*/ 636015 w 1656655"/>
              <a:gd name="connsiteY3429" fmla="*/ 426044 h 1864576"/>
              <a:gd name="connsiteX3430" fmla="*/ 641643 w 1656655"/>
              <a:gd name="connsiteY3430" fmla="*/ 428383 h 1864576"/>
              <a:gd name="connsiteX3431" fmla="*/ 652316 w 1656655"/>
              <a:gd name="connsiteY3431" fmla="*/ 433645 h 1864576"/>
              <a:gd name="connsiteX3432" fmla="*/ 662406 w 1656655"/>
              <a:gd name="connsiteY3432" fmla="*/ 439687 h 1864576"/>
              <a:gd name="connsiteX3433" fmla="*/ 665122 w 1656655"/>
              <a:gd name="connsiteY3433" fmla="*/ 440856 h 1864576"/>
              <a:gd name="connsiteX3434" fmla="*/ 666674 w 1656655"/>
              <a:gd name="connsiteY3434" fmla="*/ 438518 h 1864576"/>
              <a:gd name="connsiteX3435" fmla="*/ 664540 w 1656655"/>
              <a:gd name="connsiteY3435" fmla="*/ 436569 h 1864576"/>
              <a:gd name="connsiteX3436" fmla="*/ 662020 w 1656655"/>
              <a:gd name="connsiteY3436" fmla="*/ 435009 h 1864576"/>
              <a:gd name="connsiteX3437" fmla="*/ 623786 w 1656655"/>
              <a:gd name="connsiteY3437" fmla="*/ 417274 h 1864576"/>
              <a:gd name="connsiteX3438" fmla="*/ 575658 w 1656655"/>
              <a:gd name="connsiteY3438" fmla="*/ 409283 h 1864576"/>
              <a:gd name="connsiteX3439" fmla="*/ 571587 w 1656655"/>
              <a:gd name="connsiteY3439" fmla="*/ 409283 h 1864576"/>
              <a:gd name="connsiteX3440" fmla="*/ 570422 w 1656655"/>
              <a:gd name="connsiteY3440" fmla="*/ 411817 h 1864576"/>
              <a:gd name="connsiteX3441" fmla="*/ 645524 w 1656655"/>
              <a:gd name="connsiteY3441" fmla="*/ 415910 h 1864576"/>
              <a:gd name="connsiteX3442" fmla="*/ 642998 w 1656655"/>
              <a:gd name="connsiteY3442" fmla="*/ 412596 h 1864576"/>
              <a:gd name="connsiteX3443" fmla="*/ 639700 w 1656655"/>
              <a:gd name="connsiteY3443" fmla="*/ 415325 h 1864576"/>
              <a:gd name="connsiteX3444" fmla="*/ 642225 w 1656655"/>
              <a:gd name="connsiteY3444" fmla="*/ 418638 h 1864576"/>
              <a:gd name="connsiteX3445" fmla="*/ 645524 w 1656655"/>
              <a:gd name="connsiteY3445" fmla="*/ 415910 h 1864576"/>
              <a:gd name="connsiteX3446" fmla="*/ 661437 w 1656655"/>
              <a:gd name="connsiteY3446" fmla="*/ 430722 h 1864576"/>
              <a:gd name="connsiteX3447" fmla="*/ 667452 w 1656655"/>
              <a:gd name="connsiteY3447" fmla="*/ 434620 h 1864576"/>
              <a:gd name="connsiteX3448" fmla="*/ 674048 w 1656655"/>
              <a:gd name="connsiteY3448" fmla="*/ 432476 h 1864576"/>
              <a:gd name="connsiteX3449" fmla="*/ 672301 w 1656655"/>
              <a:gd name="connsiteY3449" fmla="*/ 425849 h 1864576"/>
              <a:gd name="connsiteX3450" fmla="*/ 666287 w 1656655"/>
              <a:gd name="connsiteY3450" fmla="*/ 421951 h 1864576"/>
              <a:gd name="connsiteX3451" fmla="*/ 667065 w 1656655"/>
              <a:gd name="connsiteY3451" fmla="*/ 425070 h 1864576"/>
              <a:gd name="connsiteX3452" fmla="*/ 661437 w 1656655"/>
              <a:gd name="connsiteY3452" fmla="*/ 430722 h 1864576"/>
              <a:gd name="connsiteX3453" fmla="*/ 648239 w 1656655"/>
              <a:gd name="connsiteY3453" fmla="*/ 322554 h 1864576"/>
              <a:gd name="connsiteX3454" fmla="*/ 652507 w 1656655"/>
              <a:gd name="connsiteY3454" fmla="*/ 328011 h 1864576"/>
              <a:gd name="connsiteX3455" fmla="*/ 646879 w 1656655"/>
              <a:gd name="connsiteY3455" fmla="*/ 332299 h 1864576"/>
              <a:gd name="connsiteX3456" fmla="*/ 642808 w 1656655"/>
              <a:gd name="connsiteY3456" fmla="*/ 326842 h 1864576"/>
              <a:gd name="connsiteX3457" fmla="*/ 648239 w 1656655"/>
              <a:gd name="connsiteY3457" fmla="*/ 322554 h 1864576"/>
              <a:gd name="connsiteX3458" fmla="*/ 648626 w 1656655"/>
              <a:gd name="connsiteY3458" fmla="*/ 328791 h 1864576"/>
              <a:gd name="connsiteX3459" fmla="*/ 649404 w 1656655"/>
              <a:gd name="connsiteY3459" fmla="*/ 328011 h 1864576"/>
              <a:gd name="connsiteX3460" fmla="*/ 649595 w 1656655"/>
              <a:gd name="connsiteY3460" fmla="*/ 327426 h 1864576"/>
              <a:gd name="connsiteX3461" fmla="*/ 647853 w 1656655"/>
              <a:gd name="connsiteY3461" fmla="*/ 325672 h 1864576"/>
              <a:gd name="connsiteX3462" fmla="*/ 646106 w 1656655"/>
              <a:gd name="connsiteY3462" fmla="*/ 327426 h 1864576"/>
              <a:gd name="connsiteX3463" fmla="*/ 647853 w 1656655"/>
              <a:gd name="connsiteY3463" fmla="*/ 329181 h 1864576"/>
              <a:gd name="connsiteX3464" fmla="*/ 648626 w 1656655"/>
              <a:gd name="connsiteY3464" fmla="*/ 328791 h 1864576"/>
              <a:gd name="connsiteX3465" fmla="*/ 645714 w 1656655"/>
              <a:gd name="connsiteY3465" fmla="*/ 332884 h 1864576"/>
              <a:gd name="connsiteX3466" fmla="*/ 649208 w 1656655"/>
              <a:gd name="connsiteY3466" fmla="*/ 338146 h 1864576"/>
              <a:gd name="connsiteX3467" fmla="*/ 643967 w 1656655"/>
              <a:gd name="connsiteY3467" fmla="*/ 341654 h 1864576"/>
              <a:gd name="connsiteX3468" fmla="*/ 640669 w 1656655"/>
              <a:gd name="connsiteY3468" fmla="*/ 336392 h 1864576"/>
              <a:gd name="connsiteX3469" fmla="*/ 645714 w 1656655"/>
              <a:gd name="connsiteY3469" fmla="*/ 332884 h 1864576"/>
              <a:gd name="connsiteX3470" fmla="*/ 644359 w 1656655"/>
              <a:gd name="connsiteY3470" fmla="*/ 336002 h 1864576"/>
              <a:gd name="connsiteX3471" fmla="*/ 644163 w 1656655"/>
              <a:gd name="connsiteY3471" fmla="*/ 336197 h 1864576"/>
              <a:gd name="connsiteX3472" fmla="*/ 643581 w 1656655"/>
              <a:gd name="connsiteY3472" fmla="*/ 337366 h 1864576"/>
              <a:gd name="connsiteX3473" fmla="*/ 644941 w 1656655"/>
              <a:gd name="connsiteY3473" fmla="*/ 338730 h 1864576"/>
              <a:gd name="connsiteX3474" fmla="*/ 646297 w 1656655"/>
              <a:gd name="connsiteY3474" fmla="*/ 337366 h 1864576"/>
              <a:gd name="connsiteX3475" fmla="*/ 644941 w 1656655"/>
              <a:gd name="connsiteY3475" fmla="*/ 336002 h 1864576"/>
              <a:gd name="connsiteX3476" fmla="*/ 644359 w 1656655"/>
              <a:gd name="connsiteY3476" fmla="*/ 336002 h 1864576"/>
              <a:gd name="connsiteX3477" fmla="*/ 678707 w 1656655"/>
              <a:gd name="connsiteY3477" fmla="*/ 342433 h 1864576"/>
              <a:gd name="connsiteX3478" fmla="*/ 682392 w 1656655"/>
              <a:gd name="connsiteY3478" fmla="*/ 346916 h 1864576"/>
              <a:gd name="connsiteX3479" fmla="*/ 677929 w 1656655"/>
              <a:gd name="connsiteY3479" fmla="*/ 350619 h 1864576"/>
              <a:gd name="connsiteX3480" fmla="*/ 674244 w 1656655"/>
              <a:gd name="connsiteY3480" fmla="*/ 346136 h 1864576"/>
              <a:gd name="connsiteX3481" fmla="*/ 678707 w 1656655"/>
              <a:gd name="connsiteY3481" fmla="*/ 342433 h 1864576"/>
              <a:gd name="connsiteX3482" fmla="*/ 677738 w 1656655"/>
              <a:gd name="connsiteY3482" fmla="*/ 347306 h 1864576"/>
              <a:gd name="connsiteX3483" fmla="*/ 678320 w 1656655"/>
              <a:gd name="connsiteY3483" fmla="*/ 347501 h 1864576"/>
              <a:gd name="connsiteX3484" fmla="*/ 679289 w 1656655"/>
              <a:gd name="connsiteY3484" fmla="*/ 346526 h 1864576"/>
              <a:gd name="connsiteX3485" fmla="*/ 678320 w 1656655"/>
              <a:gd name="connsiteY3485" fmla="*/ 345552 h 1864576"/>
              <a:gd name="connsiteX3486" fmla="*/ 677346 w 1656655"/>
              <a:gd name="connsiteY3486" fmla="*/ 346526 h 1864576"/>
              <a:gd name="connsiteX3487" fmla="*/ 677738 w 1656655"/>
              <a:gd name="connsiteY3487" fmla="*/ 347306 h 1864576"/>
              <a:gd name="connsiteX3488" fmla="*/ 615639 w 1656655"/>
              <a:gd name="connsiteY3488" fmla="*/ 327037 h 1864576"/>
              <a:gd name="connsiteX3489" fmla="*/ 610980 w 1656655"/>
              <a:gd name="connsiteY3489" fmla="*/ 330545 h 1864576"/>
              <a:gd name="connsiteX3490" fmla="*/ 607486 w 1656655"/>
              <a:gd name="connsiteY3490" fmla="*/ 325867 h 1864576"/>
              <a:gd name="connsiteX3491" fmla="*/ 612144 w 1656655"/>
              <a:gd name="connsiteY3491" fmla="*/ 322359 h 1864576"/>
              <a:gd name="connsiteX3492" fmla="*/ 615639 w 1656655"/>
              <a:gd name="connsiteY3492" fmla="*/ 327037 h 1864576"/>
              <a:gd name="connsiteX3493" fmla="*/ 608068 w 1656655"/>
              <a:gd name="connsiteY3493" fmla="*/ 336002 h 1864576"/>
              <a:gd name="connsiteX3494" fmla="*/ 611562 w 1656655"/>
              <a:gd name="connsiteY3494" fmla="*/ 331519 h 1864576"/>
              <a:gd name="connsiteX3495" fmla="*/ 616221 w 1656655"/>
              <a:gd name="connsiteY3495" fmla="*/ 335027 h 1864576"/>
              <a:gd name="connsiteX3496" fmla="*/ 612727 w 1656655"/>
              <a:gd name="connsiteY3496" fmla="*/ 339510 h 1864576"/>
              <a:gd name="connsiteX3497" fmla="*/ 608068 w 1656655"/>
              <a:gd name="connsiteY3497" fmla="*/ 336002 h 1864576"/>
              <a:gd name="connsiteX3498" fmla="*/ 611949 w 1656655"/>
              <a:gd name="connsiteY3498" fmla="*/ 334638 h 1864576"/>
              <a:gd name="connsiteX3499" fmla="*/ 611176 w 1656655"/>
              <a:gd name="connsiteY3499" fmla="*/ 335612 h 1864576"/>
              <a:gd name="connsiteX3500" fmla="*/ 611176 w 1656655"/>
              <a:gd name="connsiteY3500" fmla="*/ 336002 h 1864576"/>
              <a:gd name="connsiteX3501" fmla="*/ 611366 w 1656655"/>
              <a:gd name="connsiteY3501" fmla="*/ 336392 h 1864576"/>
              <a:gd name="connsiteX3502" fmla="*/ 611949 w 1656655"/>
              <a:gd name="connsiteY3502" fmla="*/ 336587 h 1864576"/>
              <a:gd name="connsiteX3503" fmla="*/ 612918 w 1656655"/>
              <a:gd name="connsiteY3503" fmla="*/ 335612 h 1864576"/>
              <a:gd name="connsiteX3504" fmla="*/ 611949 w 1656655"/>
              <a:gd name="connsiteY3504" fmla="*/ 334638 h 1864576"/>
              <a:gd name="connsiteX3505" fmla="*/ 611949 w 1656655"/>
              <a:gd name="connsiteY3505" fmla="*/ 334638 h 1864576"/>
              <a:gd name="connsiteX3506" fmla="*/ 673466 w 1656655"/>
              <a:gd name="connsiteY3506" fmla="*/ 349840 h 1864576"/>
              <a:gd name="connsiteX3507" fmla="*/ 676960 w 1656655"/>
              <a:gd name="connsiteY3507" fmla="*/ 354517 h 1864576"/>
              <a:gd name="connsiteX3508" fmla="*/ 672301 w 1656655"/>
              <a:gd name="connsiteY3508" fmla="*/ 358025 h 1864576"/>
              <a:gd name="connsiteX3509" fmla="*/ 668807 w 1656655"/>
              <a:gd name="connsiteY3509" fmla="*/ 353348 h 1864576"/>
              <a:gd name="connsiteX3510" fmla="*/ 673466 w 1656655"/>
              <a:gd name="connsiteY3510" fmla="*/ 349840 h 1864576"/>
              <a:gd name="connsiteX3511" fmla="*/ 617190 w 1656655"/>
              <a:gd name="connsiteY3511" fmla="*/ 345357 h 1864576"/>
              <a:gd name="connsiteX3512" fmla="*/ 612531 w 1656655"/>
              <a:gd name="connsiteY3512" fmla="*/ 348865 h 1864576"/>
              <a:gd name="connsiteX3513" fmla="*/ 609037 w 1656655"/>
              <a:gd name="connsiteY3513" fmla="*/ 344188 h 1864576"/>
              <a:gd name="connsiteX3514" fmla="*/ 613696 w 1656655"/>
              <a:gd name="connsiteY3514" fmla="*/ 340679 h 1864576"/>
              <a:gd name="connsiteX3515" fmla="*/ 617190 w 1656655"/>
              <a:gd name="connsiteY3515" fmla="*/ 345357 h 1864576"/>
              <a:gd name="connsiteX3516" fmla="*/ 668034 w 1656655"/>
              <a:gd name="connsiteY3516" fmla="*/ 356856 h 1864576"/>
              <a:gd name="connsiteX3517" fmla="*/ 671332 w 1656655"/>
              <a:gd name="connsiteY3517" fmla="*/ 361533 h 1864576"/>
              <a:gd name="connsiteX3518" fmla="*/ 666483 w 1656655"/>
              <a:gd name="connsiteY3518" fmla="*/ 364846 h 1864576"/>
              <a:gd name="connsiteX3519" fmla="*/ 663179 w 1656655"/>
              <a:gd name="connsiteY3519" fmla="*/ 360169 h 1864576"/>
              <a:gd name="connsiteX3520" fmla="*/ 668034 w 1656655"/>
              <a:gd name="connsiteY3520" fmla="*/ 356856 h 1864576"/>
              <a:gd name="connsiteX3521" fmla="*/ 610593 w 1656655"/>
              <a:gd name="connsiteY3521" fmla="*/ 354322 h 1864576"/>
              <a:gd name="connsiteX3522" fmla="*/ 614082 w 1656655"/>
              <a:gd name="connsiteY3522" fmla="*/ 349840 h 1864576"/>
              <a:gd name="connsiteX3523" fmla="*/ 618545 w 1656655"/>
              <a:gd name="connsiteY3523" fmla="*/ 353348 h 1864576"/>
              <a:gd name="connsiteX3524" fmla="*/ 615056 w 1656655"/>
              <a:gd name="connsiteY3524" fmla="*/ 358025 h 1864576"/>
              <a:gd name="connsiteX3525" fmla="*/ 610593 w 1656655"/>
              <a:gd name="connsiteY3525" fmla="*/ 354322 h 1864576"/>
              <a:gd name="connsiteX3526" fmla="*/ 661437 w 1656655"/>
              <a:gd name="connsiteY3526" fmla="*/ 363677 h 1864576"/>
              <a:gd name="connsiteX3527" fmla="*/ 665122 w 1656655"/>
              <a:gd name="connsiteY3527" fmla="*/ 368160 h 1864576"/>
              <a:gd name="connsiteX3528" fmla="*/ 660659 w 1656655"/>
              <a:gd name="connsiteY3528" fmla="*/ 371863 h 1864576"/>
              <a:gd name="connsiteX3529" fmla="*/ 657165 w 1656655"/>
              <a:gd name="connsiteY3529" fmla="*/ 367380 h 1864576"/>
              <a:gd name="connsiteX3530" fmla="*/ 661437 w 1656655"/>
              <a:gd name="connsiteY3530" fmla="*/ 363677 h 1864576"/>
              <a:gd name="connsiteX3531" fmla="*/ 654836 w 1656655"/>
              <a:gd name="connsiteY3531" fmla="*/ 369914 h 1864576"/>
              <a:gd name="connsiteX3532" fmla="*/ 658330 w 1656655"/>
              <a:gd name="connsiteY3532" fmla="*/ 374396 h 1864576"/>
              <a:gd name="connsiteX3533" fmla="*/ 653867 w 1656655"/>
              <a:gd name="connsiteY3533" fmla="*/ 377904 h 1864576"/>
              <a:gd name="connsiteX3534" fmla="*/ 650373 w 1656655"/>
              <a:gd name="connsiteY3534" fmla="*/ 373422 h 1864576"/>
              <a:gd name="connsiteX3535" fmla="*/ 654836 w 1656655"/>
              <a:gd name="connsiteY3535" fmla="*/ 369914 h 1864576"/>
              <a:gd name="connsiteX3536" fmla="*/ 654449 w 1656655"/>
              <a:gd name="connsiteY3536" fmla="*/ 374786 h 1864576"/>
              <a:gd name="connsiteX3537" fmla="*/ 654645 w 1656655"/>
              <a:gd name="connsiteY3537" fmla="*/ 374786 h 1864576"/>
              <a:gd name="connsiteX3538" fmla="*/ 655228 w 1656655"/>
              <a:gd name="connsiteY3538" fmla="*/ 373812 h 1864576"/>
              <a:gd name="connsiteX3539" fmla="*/ 654254 w 1656655"/>
              <a:gd name="connsiteY3539" fmla="*/ 372837 h 1864576"/>
              <a:gd name="connsiteX3540" fmla="*/ 653285 w 1656655"/>
              <a:gd name="connsiteY3540" fmla="*/ 373812 h 1864576"/>
              <a:gd name="connsiteX3541" fmla="*/ 654449 w 1656655"/>
              <a:gd name="connsiteY3541" fmla="*/ 374786 h 1864576"/>
              <a:gd name="connsiteX3542" fmla="*/ 620684 w 1656655"/>
              <a:gd name="connsiteY3542" fmla="*/ 362898 h 1864576"/>
              <a:gd name="connsiteX3543" fmla="*/ 616412 w 1656655"/>
              <a:gd name="connsiteY3543" fmla="*/ 366601 h 1864576"/>
              <a:gd name="connsiteX3544" fmla="*/ 612727 w 1656655"/>
              <a:gd name="connsiteY3544" fmla="*/ 362313 h 1864576"/>
              <a:gd name="connsiteX3545" fmla="*/ 617190 w 1656655"/>
              <a:gd name="connsiteY3545" fmla="*/ 358610 h 1864576"/>
              <a:gd name="connsiteX3546" fmla="*/ 620684 w 1656655"/>
              <a:gd name="connsiteY3546" fmla="*/ 362898 h 1864576"/>
              <a:gd name="connsiteX3547" fmla="*/ 617386 w 1656655"/>
              <a:gd name="connsiteY3547" fmla="*/ 363287 h 1864576"/>
              <a:gd name="connsiteX3548" fmla="*/ 617576 w 1656655"/>
              <a:gd name="connsiteY3548" fmla="*/ 363092 h 1864576"/>
              <a:gd name="connsiteX3549" fmla="*/ 617576 w 1656655"/>
              <a:gd name="connsiteY3549" fmla="*/ 362703 h 1864576"/>
              <a:gd name="connsiteX3550" fmla="*/ 616607 w 1656655"/>
              <a:gd name="connsiteY3550" fmla="*/ 361728 h 1864576"/>
              <a:gd name="connsiteX3551" fmla="*/ 615639 w 1656655"/>
              <a:gd name="connsiteY3551" fmla="*/ 362508 h 1864576"/>
              <a:gd name="connsiteX3552" fmla="*/ 616607 w 1656655"/>
              <a:gd name="connsiteY3552" fmla="*/ 363482 h 1864576"/>
              <a:gd name="connsiteX3553" fmla="*/ 617386 w 1656655"/>
              <a:gd name="connsiteY3553" fmla="*/ 363287 h 1864576"/>
              <a:gd name="connsiteX3554" fmla="*/ 615639 w 1656655"/>
              <a:gd name="connsiteY3554" fmla="*/ 372253 h 1864576"/>
              <a:gd name="connsiteX3555" fmla="*/ 618741 w 1656655"/>
              <a:gd name="connsiteY3555" fmla="*/ 367380 h 1864576"/>
              <a:gd name="connsiteX3556" fmla="*/ 623400 w 1656655"/>
              <a:gd name="connsiteY3556" fmla="*/ 370498 h 1864576"/>
              <a:gd name="connsiteX3557" fmla="*/ 620101 w 1656655"/>
              <a:gd name="connsiteY3557" fmla="*/ 375371 h 1864576"/>
              <a:gd name="connsiteX3558" fmla="*/ 615639 w 1656655"/>
              <a:gd name="connsiteY3558" fmla="*/ 372253 h 1864576"/>
              <a:gd name="connsiteX3559" fmla="*/ 647853 w 1656655"/>
              <a:gd name="connsiteY3559" fmla="*/ 375761 h 1864576"/>
              <a:gd name="connsiteX3560" fmla="*/ 651151 w 1656655"/>
              <a:gd name="connsiteY3560" fmla="*/ 380438 h 1864576"/>
              <a:gd name="connsiteX3561" fmla="*/ 646492 w 1656655"/>
              <a:gd name="connsiteY3561" fmla="*/ 383751 h 1864576"/>
              <a:gd name="connsiteX3562" fmla="*/ 643194 w 1656655"/>
              <a:gd name="connsiteY3562" fmla="*/ 379074 h 1864576"/>
              <a:gd name="connsiteX3563" fmla="*/ 647853 w 1656655"/>
              <a:gd name="connsiteY3563" fmla="*/ 375761 h 1864576"/>
              <a:gd name="connsiteX3564" fmla="*/ 642808 w 1656655"/>
              <a:gd name="connsiteY3564" fmla="*/ 342044 h 1864576"/>
              <a:gd name="connsiteX3565" fmla="*/ 646106 w 1656655"/>
              <a:gd name="connsiteY3565" fmla="*/ 346526 h 1864576"/>
              <a:gd name="connsiteX3566" fmla="*/ 641643 w 1656655"/>
              <a:gd name="connsiteY3566" fmla="*/ 349840 h 1864576"/>
              <a:gd name="connsiteX3567" fmla="*/ 638340 w 1656655"/>
              <a:gd name="connsiteY3567" fmla="*/ 345357 h 1864576"/>
              <a:gd name="connsiteX3568" fmla="*/ 642808 w 1656655"/>
              <a:gd name="connsiteY3568" fmla="*/ 342044 h 1864576"/>
              <a:gd name="connsiteX3569" fmla="*/ 642225 w 1656655"/>
              <a:gd name="connsiteY3569" fmla="*/ 345162 h 1864576"/>
              <a:gd name="connsiteX3570" fmla="*/ 641447 w 1656655"/>
              <a:gd name="connsiteY3570" fmla="*/ 345942 h 1864576"/>
              <a:gd name="connsiteX3571" fmla="*/ 642225 w 1656655"/>
              <a:gd name="connsiteY3571" fmla="*/ 346721 h 1864576"/>
              <a:gd name="connsiteX3572" fmla="*/ 642998 w 1656655"/>
              <a:gd name="connsiteY3572" fmla="*/ 345942 h 1864576"/>
              <a:gd name="connsiteX3573" fmla="*/ 642225 w 1656655"/>
              <a:gd name="connsiteY3573" fmla="*/ 345162 h 1864576"/>
              <a:gd name="connsiteX3574" fmla="*/ 639896 w 1656655"/>
              <a:gd name="connsiteY3574" fmla="*/ 353543 h 1864576"/>
              <a:gd name="connsiteX3575" fmla="*/ 639504 w 1656655"/>
              <a:gd name="connsiteY3575" fmla="*/ 353932 h 1864576"/>
              <a:gd name="connsiteX3576" fmla="*/ 639896 w 1656655"/>
              <a:gd name="connsiteY3576" fmla="*/ 354322 h 1864576"/>
              <a:gd name="connsiteX3577" fmla="*/ 640283 w 1656655"/>
              <a:gd name="connsiteY3577" fmla="*/ 353932 h 1864576"/>
              <a:gd name="connsiteX3578" fmla="*/ 639896 w 1656655"/>
              <a:gd name="connsiteY3578" fmla="*/ 353543 h 1864576"/>
              <a:gd name="connsiteX3579" fmla="*/ 619519 w 1656655"/>
              <a:gd name="connsiteY3579" fmla="*/ 370498 h 1864576"/>
              <a:gd name="connsiteX3580" fmla="*/ 618545 w 1656655"/>
              <a:gd name="connsiteY3580" fmla="*/ 371473 h 1864576"/>
              <a:gd name="connsiteX3581" fmla="*/ 619519 w 1656655"/>
              <a:gd name="connsiteY3581" fmla="*/ 372447 h 1864576"/>
              <a:gd name="connsiteX3582" fmla="*/ 620488 w 1656655"/>
              <a:gd name="connsiteY3582" fmla="*/ 371473 h 1864576"/>
              <a:gd name="connsiteX3583" fmla="*/ 619519 w 1656655"/>
              <a:gd name="connsiteY3583" fmla="*/ 370498 h 1864576"/>
              <a:gd name="connsiteX3584" fmla="*/ 614665 w 1656655"/>
              <a:gd name="connsiteY3584" fmla="*/ 352763 h 1864576"/>
              <a:gd name="connsiteX3585" fmla="*/ 613696 w 1656655"/>
              <a:gd name="connsiteY3585" fmla="*/ 353737 h 1864576"/>
              <a:gd name="connsiteX3586" fmla="*/ 614665 w 1656655"/>
              <a:gd name="connsiteY3586" fmla="*/ 354712 h 1864576"/>
              <a:gd name="connsiteX3587" fmla="*/ 615639 w 1656655"/>
              <a:gd name="connsiteY3587" fmla="*/ 353737 h 1864576"/>
              <a:gd name="connsiteX3588" fmla="*/ 614665 w 1656655"/>
              <a:gd name="connsiteY3588" fmla="*/ 352763 h 1864576"/>
              <a:gd name="connsiteX3589" fmla="*/ 613113 w 1656655"/>
              <a:gd name="connsiteY3589" fmla="*/ 343798 h 1864576"/>
              <a:gd name="connsiteX3590" fmla="*/ 612144 w 1656655"/>
              <a:gd name="connsiteY3590" fmla="*/ 344772 h 1864576"/>
              <a:gd name="connsiteX3591" fmla="*/ 613113 w 1656655"/>
              <a:gd name="connsiteY3591" fmla="*/ 345747 h 1864576"/>
              <a:gd name="connsiteX3592" fmla="*/ 614082 w 1656655"/>
              <a:gd name="connsiteY3592" fmla="*/ 344772 h 1864576"/>
              <a:gd name="connsiteX3593" fmla="*/ 613113 w 1656655"/>
              <a:gd name="connsiteY3593" fmla="*/ 343798 h 1864576"/>
              <a:gd name="connsiteX3594" fmla="*/ 611758 w 1656655"/>
              <a:gd name="connsiteY3594" fmla="*/ 325478 h 1864576"/>
              <a:gd name="connsiteX3595" fmla="*/ 610784 w 1656655"/>
              <a:gd name="connsiteY3595" fmla="*/ 326452 h 1864576"/>
              <a:gd name="connsiteX3596" fmla="*/ 611758 w 1656655"/>
              <a:gd name="connsiteY3596" fmla="*/ 327426 h 1864576"/>
              <a:gd name="connsiteX3597" fmla="*/ 612727 w 1656655"/>
              <a:gd name="connsiteY3597" fmla="*/ 326452 h 1864576"/>
              <a:gd name="connsiteX3598" fmla="*/ 611758 w 1656655"/>
              <a:gd name="connsiteY3598" fmla="*/ 325478 h 1864576"/>
              <a:gd name="connsiteX3599" fmla="*/ 683170 w 1656655"/>
              <a:gd name="connsiteY3599" fmla="*/ 337756 h 1864576"/>
              <a:gd name="connsiteX3600" fmla="*/ 682201 w 1656655"/>
              <a:gd name="connsiteY3600" fmla="*/ 338730 h 1864576"/>
              <a:gd name="connsiteX3601" fmla="*/ 683170 w 1656655"/>
              <a:gd name="connsiteY3601" fmla="*/ 339705 h 1864576"/>
              <a:gd name="connsiteX3602" fmla="*/ 684139 w 1656655"/>
              <a:gd name="connsiteY3602" fmla="*/ 338730 h 1864576"/>
              <a:gd name="connsiteX3603" fmla="*/ 683170 w 1656655"/>
              <a:gd name="connsiteY3603" fmla="*/ 337756 h 1864576"/>
              <a:gd name="connsiteX3604" fmla="*/ 672883 w 1656655"/>
              <a:gd name="connsiteY3604" fmla="*/ 352763 h 1864576"/>
              <a:gd name="connsiteX3605" fmla="*/ 671915 w 1656655"/>
              <a:gd name="connsiteY3605" fmla="*/ 353737 h 1864576"/>
              <a:gd name="connsiteX3606" fmla="*/ 672883 w 1656655"/>
              <a:gd name="connsiteY3606" fmla="*/ 354712 h 1864576"/>
              <a:gd name="connsiteX3607" fmla="*/ 673857 w 1656655"/>
              <a:gd name="connsiteY3607" fmla="*/ 353737 h 1864576"/>
              <a:gd name="connsiteX3608" fmla="*/ 672883 w 1656655"/>
              <a:gd name="connsiteY3608" fmla="*/ 352763 h 1864576"/>
              <a:gd name="connsiteX3609" fmla="*/ 667256 w 1656655"/>
              <a:gd name="connsiteY3609" fmla="*/ 359974 h 1864576"/>
              <a:gd name="connsiteX3610" fmla="*/ 666287 w 1656655"/>
              <a:gd name="connsiteY3610" fmla="*/ 360949 h 1864576"/>
              <a:gd name="connsiteX3611" fmla="*/ 667256 w 1656655"/>
              <a:gd name="connsiteY3611" fmla="*/ 361923 h 1864576"/>
              <a:gd name="connsiteX3612" fmla="*/ 668230 w 1656655"/>
              <a:gd name="connsiteY3612" fmla="*/ 360949 h 1864576"/>
              <a:gd name="connsiteX3613" fmla="*/ 667256 w 1656655"/>
              <a:gd name="connsiteY3613" fmla="*/ 359974 h 1864576"/>
              <a:gd name="connsiteX3614" fmla="*/ 661046 w 1656655"/>
              <a:gd name="connsiteY3614" fmla="*/ 366601 h 1864576"/>
              <a:gd name="connsiteX3615" fmla="*/ 660077 w 1656655"/>
              <a:gd name="connsiteY3615" fmla="*/ 367575 h 1864576"/>
              <a:gd name="connsiteX3616" fmla="*/ 661046 w 1656655"/>
              <a:gd name="connsiteY3616" fmla="*/ 368549 h 1864576"/>
              <a:gd name="connsiteX3617" fmla="*/ 662020 w 1656655"/>
              <a:gd name="connsiteY3617" fmla="*/ 367575 h 1864576"/>
              <a:gd name="connsiteX3618" fmla="*/ 661046 w 1656655"/>
              <a:gd name="connsiteY3618" fmla="*/ 366601 h 1864576"/>
              <a:gd name="connsiteX3619" fmla="*/ 647271 w 1656655"/>
              <a:gd name="connsiteY3619" fmla="*/ 378684 h 1864576"/>
              <a:gd name="connsiteX3620" fmla="*/ 646297 w 1656655"/>
              <a:gd name="connsiteY3620" fmla="*/ 379659 h 1864576"/>
              <a:gd name="connsiteX3621" fmla="*/ 647271 w 1656655"/>
              <a:gd name="connsiteY3621" fmla="*/ 380633 h 1864576"/>
              <a:gd name="connsiteX3622" fmla="*/ 648239 w 1656655"/>
              <a:gd name="connsiteY3622" fmla="*/ 379659 h 1864576"/>
              <a:gd name="connsiteX3623" fmla="*/ 647271 w 1656655"/>
              <a:gd name="connsiteY3623" fmla="*/ 378684 h 1864576"/>
              <a:gd name="connsiteX3624" fmla="*/ 611562 w 1656655"/>
              <a:gd name="connsiteY3624" fmla="*/ 316512 h 1864576"/>
              <a:gd name="connsiteX3625" fmla="*/ 610593 w 1656655"/>
              <a:gd name="connsiteY3625" fmla="*/ 317487 h 1864576"/>
              <a:gd name="connsiteX3626" fmla="*/ 611562 w 1656655"/>
              <a:gd name="connsiteY3626" fmla="*/ 318461 h 1864576"/>
              <a:gd name="connsiteX3627" fmla="*/ 612531 w 1656655"/>
              <a:gd name="connsiteY3627" fmla="*/ 317487 h 1864576"/>
              <a:gd name="connsiteX3628" fmla="*/ 611562 w 1656655"/>
              <a:gd name="connsiteY3628" fmla="*/ 316512 h 1864576"/>
              <a:gd name="connsiteX3629" fmla="*/ 663762 w 1656655"/>
              <a:gd name="connsiteY3629" fmla="*/ 425265 h 1864576"/>
              <a:gd name="connsiteX3630" fmla="*/ 657943 w 1656655"/>
              <a:gd name="connsiteY3630" fmla="*/ 424290 h 1864576"/>
              <a:gd name="connsiteX3631" fmla="*/ 660464 w 1656655"/>
              <a:gd name="connsiteY3631" fmla="*/ 427603 h 1864576"/>
              <a:gd name="connsiteX3632" fmla="*/ 663762 w 1656655"/>
              <a:gd name="connsiteY3632" fmla="*/ 425265 h 1864576"/>
              <a:gd name="connsiteX3633" fmla="*/ 1088950 w 1656655"/>
              <a:gd name="connsiteY3633" fmla="*/ 409478 h 1864576"/>
              <a:gd name="connsiteX3634" fmla="*/ 1088759 w 1656655"/>
              <a:gd name="connsiteY3634" fmla="*/ 409088 h 1864576"/>
              <a:gd name="connsiteX3635" fmla="*/ 1088373 w 1656655"/>
              <a:gd name="connsiteY3635" fmla="*/ 408503 h 1864576"/>
              <a:gd name="connsiteX3636" fmla="*/ 1087981 w 1656655"/>
              <a:gd name="connsiteY3636" fmla="*/ 407919 h 1864576"/>
              <a:gd name="connsiteX3637" fmla="*/ 1088759 w 1656655"/>
              <a:gd name="connsiteY3637" fmla="*/ 407334 h 1864576"/>
              <a:gd name="connsiteX3638" fmla="*/ 1089533 w 1656655"/>
              <a:gd name="connsiteY3638" fmla="*/ 406554 h 1864576"/>
              <a:gd name="connsiteX3639" fmla="*/ 1091280 w 1656655"/>
              <a:gd name="connsiteY3639" fmla="*/ 400123 h 1864576"/>
              <a:gd name="connsiteX3640" fmla="*/ 1086430 w 1656655"/>
              <a:gd name="connsiteY3640" fmla="*/ 393691 h 1864576"/>
              <a:gd name="connsiteX3641" fmla="*/ 1086626 w 1656655"/>
              <a:gd name="connsiteY3641" fmla="*/ 390768 h 1864576"/>
              <a:gd name="connsiteX3642" fmla="*/ 1086043 w 1656655"/>
              <a:gd name="connsiteY3642" fmla="*/ 389598 h 1864576"/>
              <a:gd name="connsiteX3643" fmla="*/ 1085265 w 1656655"/>
              <a:gd name="connsiteY3643" fmla="*/ 388624 h 1864576"/>
              <a:gd name="connsiteX3644" fmla="*/ 1087399 w 1656655"/>
              <a:gd name="connsiteY3644" fmla="*/ 385895 h 1864576"/>
              <a:gd name="connsiteX3645" fmla="*/ 1089146 w 1656655"/>
              <a:gd name="connsiteY3645" fmla="*/ 382387 h 1864576"/>
              <a:gd name="connsiteX3646" fmla="*/ 1090115 w 1656655"/>
              <a:gd name="connsiteY3646" fmla="*/ 378294 h 1864576"/>
              <a:gd name="connsiteX3647" fmla="*/ 1090697 w 1656655"/>
              <a:gd name="connsiteY3647" fmla="*/ 376930 h 1864576"/>
              <a:gd name="connsiteX3648" fmla="*/ 1091671 w 1656655"/>
              <a:gd name="connsiteY3648" fmla="*/ 372642 h 1864576"/>
              <a:gd name="connsiteX3649" fmla="*/ 1094583 w 1656655"/>
              <a:gd name="connsiteY3649" fmla="*/ 365626 h 1864576"/>
              <a:gd name="connsiteX3650" fmla="*/ 1095552 w 1656655"/>
              <a:gd name="connsiteY3650" fmla="*/ 364067 h 1864576"/>
              <a:gd name="connsiteX3651" fmla="*/ 1095160 w 1656655"/>
              <a:gd name="connsiteY3651" fmla="*/ 362118 h 1864576"/>
              <a:gd name="connsiteX3652" fmla="*/ 1094969 w 1656655"/>
              <a:gd name="connsiteY3652" fmla="*/ 361923 h 1864576"/>
              <a:gd name="connsiteX3653" fmla="*/ 1096521 w 1656655"/>
              <a:gd name="connsiteY3653" fmla="*/ 359779 h 1864576"/>
              <a:gd name="connsiteX3654" fmla="*/ 1124272 w 1656655"/>
              <a:gd name="connsiteY3654" fmla="*/ 300530 h 1864576"/>
              <a:gd name="connsiteX3655" fmla="*/ 1132033 w 1656655"/>
              <a:gd name="connsiteY3655" fmla="*/ 262331 h 1864576"/>
              <a:gd name="connsiteX3656" fmla="*/ 1192777 w 1656655"/>
              <a:gd name="connsiteY3656" fmla="*/ 215946 h 1864576"/>
              <a:gd name="connsiteX3657" fmla="*/ 1246528 w 1656655"/>
              <a:gd name="connsiteY3657" fmla="*/ 240113 h 1864576"/>
              <a:gd name="connsiteX3658" fmla="*/ 1245173 w 1656655"/>
              <a:gd name="connsiteY3658" fmla="*/ 278117 h 1864576"/>
              <a:gd name="connsiteX3659" fmla="*/ 1200925 w 1656655"/>
              <a:gd name="connsiteY3659" fmla="*/ 267203 h 1864576"/>
              <a:gd name="connsiteX3660" fmla="*/ 1169489 w 1656655"/>
              <a:gd name="connsiteY3660" fmla="*/ 291565 h 1864576"/>
              <a:gd name="connsiteX3661" fmla="*/ 1164443 w 1656655"/>
              <a:gd name="connsiteY3661" fmla="*/ 328596 h 1864576"/>
              <a:gd name="connsiteX3662" fmla="*/ 1100015 w 1656655"/>
              <a:gd name="connsiteY3662" fmla="*/ 409478 h 1864576"/>
              <a:gd name="connsiteX3663" fmla="*/ 1088950 w 1656655"/>
              <a:gd name="connsiteY3663" fmla="*/ 409478 h 1864576"/>
              <a:gd name="connsiteX3664" fmla="*/ 1084101 w 1656655"/>
              <a:gd name="connsiteY3664" fmla="*/ 416299 h 1864576"/>
              <a:gd name="connsiteX3665" fmla="*/ 1084487 w 1656655"/>
              <a:gd name="connsiteY3665" fmla="*/ 416299 h 1864576"/>
              <a:gd name="connsiteX3666" fmla="*/ 1121943 w 1656655"/>
              <a:gd name="connsiteY3666" fmla="*/ 426239 h 1864576"/>
              <a:gd name="connsiteX3667" fmla="*/ 1125633 w 1656655"/>
              <a:gd name="connsiteY3667" fmla="*/ 452160 h 1864576"/>
              <a:gd name="connsiteX3668" fmla="*/ 1123885 w 1656655"/>
              <a:gd name="connsiteY3668" fmla="*/ 450991 h 1864576"/>
              <a:gd name="connsiteX3669" fmla="*/ 1105838 w 1656655"/>
              <a:gd name="connsiteY3669" fmla="*/ 439492 h 1864576"/>
              <a:gd name="connsiteX3670" fmla="*/ 1038111 w 1656655"/>
              <a:gd name="connsiteY3670" fmla="*/ 456058 h 1864576"/>
              <a:gd name="connsiteX3671" fmla="*/ 930212 w 1656655"/>
              <a:gd name="connsiteY3671" fmla="*/ 448652 h 1864576"/>
              <a:gd name="connsiteX3672" fmla="*/ 1064110 w 1656655"/>
              <a:gd name="connsiteY3672" fmla="*/ 419223 h 1864576"/>
              <a:gd name="connsiteX3673" fmla="*/ 1084101 w 1656655"/>
              <a:gd name="connsiteY3673" fmla="*/ 416299 h 1864576"/>
              <a:gd name="connsiteX3674" fmla="*/ 954470 w 1656655"/>
              <a:gd name="connsiteY3674" fmla="*/ 400512 h 1864576"/>
              <a:gd name="connsiteX3675" fmla="*/ 956799 w 1656655"/>
              <a:gd name="connsiteY3675" fmla="*/ 402266 h 1864576"/>
              <a:gd name="connsiteX3676" fmla="*/ 956990 w 1656655"/>
              <a:gd name="connsiteY3676" fmla="*/ 402461 h 1864576"/>
              <a:gd name="connsiteX3677" fmla="*/ 957186 w 1656655"/>
              <a:gd name="connsiteY3677" fmla="*/ 402656 h 1864576"/>
              <a:gd name="connsiteX3678" fmla="*/ 955825 w 1656655"/>
              <a:gd name="connsiteY3678" fmla="*/ 404021 h 1864576"/>
              <a:gd name="connsiteX3679" fmla="*/ 955825 w 1656655"/>
              <a:gd name="connsiteY3679" fmla="*/ 405385 h 1864576"/>
              <a:gd name="connsiteX3680" fmla="*/ 956217 w 1656655"/>
              <a:gd name="connsiteY3680" fmla="*/ 405775 h 1864576"/>
              <a:gd name="connsiteX3681" fmla="*/ 963004 w 1656655"/>
              <a:gd name="connsiteY3681" fmla="*/ 409478 h 1864576"/>
              <a:gd name="connsiteX3682" fmla="*/ 964169 w 1656655"/>
              <a:gd name="connsiteY3682" fmla="*/ 410452 h 1864576"/>
              <a:gd name="connsiteX3683" fmla="*/ 964169 w 1656655"/>
              <a:gd name="connsiteY3683" fmla="*/ 410647 h 1864576"/>
              <a:gd name="connsiteX3684" fmla="*/ 964365 w 1656655"/>
              <a:gd name="connsiteY3684" fmla="*/ 411427 h 1864576"/>
              <a:gd name="connsiteX3685" fmla="*/ 964751 w 1656655"/>
              <a:gd name="connsiteY3685" fmla="*/ 412012 h 1864576"/>
              <a:gd name="connsiteX3686" fmla="*/ 966307 w 1656655"/>
              <a:gd name="connsiteY3686" fmla="*/ 413181 h 1864576"/>
              <a:gd name="connsiteX3687" fmla="*/ 967472 w 1656655"/>
              <a:gd name="connsiteY3687" fmla="*/ 413376 h 1864576"/>
              <a:gd name="connsiteX3688" fmla="*/ 967859 w 1656655"/>
              <a:gd name="connsiteY3688" fmla="*/ 413571 h 1864576"/>
              <a:gd name="connsiteX3689" fmla="*/ 970770 w 1656655"/>
              <a:gd name="connsiteY3689" fmla="*/ 416494 h 1864576"/>
              <a:gd name="connsiteX3690" fmla="*/ 977949 w 1656655"/>
              <a:gd name="connsiteY3690" fmla="*/ 420002 h 1864576"/>
              <a:gd name="connsiteX3691" fmla="*/ 978145 w 1656655"/>
              <a:gd name="connsiteY3691" fmla="*/ 423121 h 1864576"/>
              <a:gd name="connsiteX3692" fmla="*/ 978918 w 1656655"/>
              <a:gd name="connsiteY3692" fmla="*/ 424095 h 1864576"/>
              <a:gd name="connsiteX3693" fmla="*/ 979310 w 1656655"/>
              <a:gd name="connsiteY3693" fmla="*/ 424485 h 1864576"/>
              <a:gd name="connsiteX3694" fmla="*/ 977949 w 1656655"/>
              <a:gd name="connsiteY3694" fmla="*/ 428578 h 1864576"/>
              <a:gd name="connsiteX3695" fmla="*/ 978727 w 1656655"/>
              <a:gd name="connsiteY3695" fmla="*/ 432476 h 1864576"/>
              <a:gd name="connsiteX3696" fmla="*/ 981057 w 1656655"/>
              <a:gd name="connsiteY3696" fmla="*/ 434815 h 1864576"/>
              <a:gd name="connsiteX3697" fmla="*/ 985128 w 1656655"/>
              <a:gd name="connsiteY3697" fmla="*/ 436179 h 1864576"/>
              <a:gd name="connsiteX3698" fmla="*/ 985710 w 1656655"/>
              <a:gd name="connsiteY3698" fmla="*/ 439492 h 1864576"/>
              <a:gd name="connsiteX3699" fmla="*/ 933701 w 1656655"/>
              <a:gd name="connsiteY3699" fmla="*/ 441636 h 1864576"/>
              <a:gd name="connsiteX3700" fmla="*/ 867139 w 1656655"/>
              <a:gd name="connsiteY3700" fmla="*/ 387454 h 1864576"/>
              <a:gd name="connsiteX3701" fmla="*/ 837836 w 1656655"/>
              <a:gd name="connsiteY3701" fmla="*/ 295853 h 1864576"/>
              <a:gd name="connsiteX3702" fmla="*/ 850838 w 1656655"/>
              <a:gd name="connsiteY3702" fmla="*/ 296632 h 1864576"/>
              <a:gd name="connsiteX3703" fmla="*/ 851034 w 1656655"/>
              <a:gd name="connsiteY3703" fmla="*/ 296632 h 1864576"/>
              <a:gd name="connsiteX3704" fmla="*/ 851225 w 1656655"/>
              <a:gd name="connsiteY3704" fmla="*/ 296632 h 1864576"/>
              <a:gd name="connsiteX3705" fmla="*/ 851421 w 1656655"/>
              <a:gd name="connsiteY3705" fmla="*/ 296632 h 1864576"/>
              <a:gd name="connsiteX3706" fmla="*/ 856466 w 1656655"/>
              <a:gd name="connsiteY3706" fmla="*/ 297022 h 1864576"/>
              <a:gd name="connsiteX3707" fmla="*/ 857048 w 1656655"/>
              <a:gd name="connsiteY3707" fmla="*/ 297022 h 1864576"/>
              <a:gd name="connsiteX3708" fmla="*/ 859960 w 1656655"/>
              <a:gd name="connsiteY3708" fmla="*/ 297217 h 1864576"/>
              <a:gd name="connsiteX3709" fmla="*/ 886160 w 1656655"/>
              <a:gd name="connsiteY3709" fmla="*/ 300920 h 1864576"/>
              <a:gd name="connsiteX3710" fmla="*/ 938747 w 1656655"/>
              <a:gd name="connsiteY3710" fmla="*/ 389014 h 1864576"/>
              <a:gd name="connsiteX3711" fmla="*/ 950780 w 1656655"/>
              <a:gd name="connsiteY3711" fmla="*/ 397394 h 1864576"/>
              <a:gd name="connsiteX3712" fmla="*/ 952527 w 1656655"/>
              <a:gd name="connsiteY3712" fmla="*/ 398369 h 1864576"/>
              <a:gd name="connsiteX3713" fmla="*/ 954470 w 1656655"/>
              <a:gd name="connsiteY3713" fmla="*/ 400512 h 1864576"/>
              <a:gd name="connsiteX3714" fmla="*/ 936422 w 1656655"/>
              <a:gd name="connsiteY3714" fmla="*/ 378879 h 1864576"/>
              <a:gd name="connsiteX3715" fmla="*/ 938360 w 1656655"/>
              <a:gd name="connsiteY3715" fmla="*/ 383167 h 1864576"/>
              <a:gd name="connsiteX3716" fmla="*/ 939721 w 1656655"/>
              <a:gd name="connsiteY3716" fmla="*/ 385311 h 1864576"/>
              <a:gd name="connsiteX3717" fmla="*/ 937195 w 1656655"/>
              <a:gd name="connsiteY3717" fmla="*/ 383751 h 1864576"/>
              <a:gd name="connsiteX3718" fmla="*/ 896442 w 1656655"/>
              <a:gd name="connsiteY3718" fmla="*/ 323139 h 1864576"/>
              <a:gd name="connsiteX3719" fmla="*/ 930599 w 1656655"/>
              <a:gd name="connsiteY3719" fmla="*/ 308522 h 1864576"/>
              <a:gd name="connsiteX3720" fmla="*/ 932346 w 1656655"/>
              <a:gd name="connsiteY3720" fmla="*/ 301700 h 1864576"/>
              <a:gd name="connsiteX3721" fmla="*/ 930986 w 1656655"/>
              <a:gd name="connsiteY3721" fmla="*/ 297802 h 1864576"/>
              <a:gd name="connsiteX3722" fmla="*/ 933119 w 1656655"/>
              <a:gd name="connsiteY3722" fmla="*/ 297022 h 1864576"/>
              <a:gd name="connsiteX3723" fmla="*/ 940885 w 1656655"/>
              <a:gd name="connsiteY3723" fmla="*/ 277143 h 1864576"/>
              <a:gd name="connsiteX3724" fmla="*/ 935840 w 1656655"/>
              <a:gd name="connsiteY3724" fmla="*/ 271296 h 1864576"/>
              <a:gd name="connsiteX3725" fmla="*/ 937974 w 1656655"/>
              <a:gd name="connsiteY3725" fmla="*/ 263110 h 1864576"/>
              <a:gd name="connsiteX3726" fmla="*/ 937391 w 1656655"/>
              <a:gd name="connsiteY3726" fmla="*/ 261746 h 1864576"/>
              <a:gd name="connsiteX3727" fmla="*/ 936613 w 1656655"/>
              <a:gd name="connsiteY3727" fmla="*/ 260577 h 1864576"/>
              <a:gd name="connsiteX3728" fmla="*/ 952723 w 1656655"/>
              <a:gd name="connsiteY3728" fmla="*/ 242062 h 1864576"/>
              <a:gd name="connsiteX3729" fmla="*/ 956990 w 1656655"/>
              <a:gd name="connsiteY3729" fmla="*/ 238554 h 1864576"/>
              <a:gd name="connsiteX3730" fmla="*/ 958155 w 1656655"/>
              <a:gd name="connsiteY3730" fmla="*/ 234266 h 1864576"/>
              <a:gd name="connsiteX3731" fmla="*/ 958737 w 1656655"/>
              <a:gd name="connsiteY3731" fmla="*/ 232122 h 1864576"/>
              <a:gd name="connsiteX3732" fmla="*/ 970188 w 1656655"/>
              <a:gd name="connsiteY3732" fmla="*/ 219844 h 1864576"/>
              <a:gd name="connsiteX3733" fmla="*/ 966112 w 1656655"/>
              <a:gd name="connsiteY3733" fmla="*/ 214971 h 1864576"/>
              <a:gd name="connsiteX3734" fmla="*/ 967276 w 1656655"/>
              <a:gd name="connsiteY3734" fmla="*/ 213412 h 1864576"/>
              <a:gd name="connsiteX3735" fmla="*/ 970575 w 1656655"/>
              <a:gd name="connsiteY3735" fmla="*/ 208929 h 1864576"/>
              <a:gd name="connsiteX3736" fmla="*/ 992312 w 1656655"/>
              <a:gd name="connsiteY3736" fmla="*/ 150265 h 1864576"/>
              <a:gd name="connsiteX3737" fmla="*/ 933119 w 1656655"/>
              <a:gd name="connsiteY3737" fmla="*/ 99982 h 1864576"/>
              <a:gd name="connsiteX3738" fmla="*/ 926909 w 1656655"/>
              <a:gd name="connsiteY3738" fmla="*/ 101931 h 1864576"/>
              <a:gd name="connsiteX3739" fmla="*/ 922060 w 1656655"/>
              <a:gd name="connsiteY3739" fmla="*/ 105244 h 1864576"/>
              <a:gd name="connsiteX3740" fmla="*/ 918375 w 1656655"/>
              <a:gd name="connsiteY3740" fmla="*/ 103685 h 1864576"/>
              <a:gd name="connsiteX3741" fmla="*/ 912165 w 1656655"/>
              <a:gd name="connsiteY3741" fmla="*/ 101151 h 1864576"/>
              <a:gd name="connsiteX3742" fmla="*/ 894112 w 1656655"/>
              <a:gd name="connsiteY3742" fmla="*/ 94914 h 1864576"/>
              <a:gd name="connsiteX3743" fmla="*/ 890814 w 1656655"/>
              <a:gd name="connsiteY3743" fmla="*/ 100372 h 1864576"/>
              <a:gd name="connsiteX3744" fmla="*/ 890428 w 1656655"/>
              <a:gd name="connsiteY3744" fmla="*/ 101151 h 1864576"/>
              <a:gd name="connsiteX3745" fmla="*/ 884604 w 1656655"/>
              <a:gd name="connsiteY3745" fmla="*/ 102320 h 1864576"/>
              <a:gd name="connsiteX3746" fmla="*/ 883053 w 1656655"/>
              <a:gd name="connsiteY3746" fmla="*/ 107778 h 1864576"/>
              <a:gd name="connsiteX3747" fmla="*/ 867721 w 1656655"/>
              <a:gd name="connsiteY3747" fmla="*/ 105439 h 1864576"/>
              <a:gd name="connsiteX3748" fmla="*/ 865588 w 1656655"/>
              <a:gd name="connsiteY3748" fmla="*/ 104660 h 1864576"/>
              <a:gd name="connsiteX3749" fmla="*/ 859960 w 1656655"/>
              <a:gd name="connsiteY3749" fmla="*/ 95499 h 1864576"/>
              <a:gd name="connsiteX3750" fmla="*/ 858213 w 1656655"/>
              <a:gd name="connsiteY3750" fmla="*/ 94330 h 1864576"/>
              <a:gd name="connsiteX3751" fmla="*/ 851225 w 1656655"/>
              <a:gd name="connsiteY3751" fmla="*/ 92576 h 1864576"/>
              <a:gd name="connsiteX3752" fmla="*/ 850065 w 1656655"/>
              <a:gd name="connsiteY3752" fmla="*/ 89847 h 1864576"/>
              <a:gd name="connsiteX3753" fmla="*/ 841717 w 1656655"/>
              <a:gd name="connsiteY3753" fmla="*/ 86339 h 1864576"/>
              <a:gd name="connsiteX3754" fmla="*/ 851225 w 1656655"/>
              <a:gd name="connsiteY3754" fmla="*/ 67824 h 1864576"/>
              <a:gd name="connsiteX3755" fmla="*/ 838419 w 1656655"/>
              <a:gd name="connsiteY3755" fmla="*/ 47165 h 1864576"/>
              <a:gd name="connsiteX3756" fmla="*/ 837063 w 1656655"/>
              <a:gd name="connsiteY3756" fmla="*/ 43852 h 1864576"/>
              <a:gd name="connsiteX3757" fmla="*/ 836089 w 1656655"/>
              <a:gd name="connsiteY3757" fmla="*/ 35471 h 1864576"/>
              <a:gd name="connsiteX3758" fmla="*/ 850838 w 1656655"/>
              <a:gd name="connsiteY3758" fmla="*/ 38979 h 1864576"/>
              <a:gd name="connsiteX3759" fmla="*/ 854332 w 1656655"/>
              <a:gd name="connsiteY3759" fmla="*/ 39954 h 1864576"/>
              <a:gd name="connsiteX3760" fmla="*/ 855497 w 1656655"/>
              <a:gd name="connsiteY3760" fmla="*/ 36446 h 1864576"/>
              <a:gd name="connsiteX3761" fmla="*/ 855497 w 1656655"/>
              <a:gd name="connsiteY3761" fmla="*/ 17930 h 1864576"/>
              <a:gd name="connsiteX3762" fmla="*/ 854137 w 1656655"/>
              <a:gd name="connsiteY3762" fmla="*/ 14812 h 1864576"/>
              <a:gd name="connsiteX3763" fmla="*/ 836089 w 1656655"/>
              <a:gd name="connsiteY3763" fmla="*/ 19490 h 1864576"/>
              <a:gd name="connsiteX3764" fmla="*/ 837836 w 1656655"/>
              <a:gd name="connsiteY3764" fmla="*/ 8381 h 1864576"/>
              <a:gd name="connsiteX3765" fmla="*/ 839970 w 1656655"/>
              <a:gd name="connsiteY3765" fmla="*/ 4093 h 1864576"/>
              <a:gd name="connsiteX3766" fmla="*/ 840748 w 1656655"/>
              <a:gd name="connsiteY3766" fmla="*/ 1754 h 1864576"/>
              <a:gd name="connsiteX3767" fmla="*/ 839387 w 1656655"/>
              <a:gd name="connsiteY3767" fmla="*/ 0 h 1864576"/>
              <a:gd name="connsiteX3768" fmla="*/ 816877 w 1656655"/>
              <a:gd name="connsiteY3768" fmla="*/ 0 h 1864576"/>
              <a:gd name="connsiteX3769" fmla="*/ 815522 w 1656655"/>
              <a:gd name="connsiteY3769" fmla="*/ 1949 h 1864576"/>
              <a:gd name="connsiteX3770" fmla="*/ 818433 w 1656655"/>
              <a:gd name="connsiteY3770" fmla="*/ 8575 h 1864576"/>
              <a:gd name="connsiteX3771" fmla="*/ 820175 w 1656655"/>
              <a:gd name="connsiteY3771" fmla="*/ 19490 h 1864576"/>
              <a:gd name="connsiteX3772" fmla="*/ 805431 w 1656655"/>
              <a:gd name="connsiteY3772" fmla="*/ 15982 h 1864576"/>
              <a:gd name="connsiteX3773" fmla="*/ 802128 w 1656655"/>
              <a:gd name="connsiteY3773" fmla="*/ 15007 h 1864576"/>
              <a:gd name="connsiteX3774" fmla="*/ 800772 w 1656655"/>
              <a:gd name="connsiteY3774" fmla="*/ 18320 h 1864576"/>
              <a:gd name="connsiteX3775" fmla="*/ 800772 w 1656655"/>
              <a:gd name="connsiteY3775" fmla="*/ 36446 h 1864576"/>
              <a:gd name="connsiteX3776" fmla="*/ 801937 w 1656655"/>
              <a:gd name="connsiteY3776" fmla="*/ 39759 h 1864576"/>
              <a:gd name="connsiteX3777" fmla="*/ 805431 w 1656655"/>
              <a:gd name="connsiteY3777" fmla="*/ 38784 h 1864576"/>
              <a:gd name="connsiteX3778" fmla="*/ 820175 w 1656655"/>
              <a:gd name="connsiteY3778" fmla="*/ 35276 h 1864576"/>
              <a:gd name="connsiteX3779" fmla="*/ 819206 w 1656655"/>
              <a:gd name="connsiteY3779" fmla="*/ 43657 h 1864576"/>
              <a:gd name="connsiteX3780" fmla="*/ 818042 w 1656655"/>
              <a:gd name="connsiteY3780" fmla="*/ 46970 h 1864576"/>
              <a:gd name="connsiteX3781" fmla="*/ 805235 w 1656655"/>
              <a:gd name="connsiteY3781" fmla="*/ 67629 h 1864576"/>
              <a:gd name="connsiteX3782" fmla="*/ 814743 w 1656655"/>
              <a:gd name="connsiteY3782" fmla="*/ 86144 h 1864576"/>
              <a:gd name="connsiteX3783" fmla="*/ 806400 w 1656655"/>
              <a:gd name="connsiteY3783" fmla="*/ 89652 h 1864576"/>
              <a:gd name="connsiteX3784" fmla="*/ 805235 w 1656655"/>
              <a:gd name="connsiteY3784" fmla="*/ 92381 h 1864576"/>
              <a:gd name="connsiteX3785" fmla="*/ 800381 w 1656655"/>
              <a:gd name="connsiteY3785" fmla="*/ 93550 h 1864576"/>
              <a:gd name="connsiteX3786" fmla="*/ 796309 w 1656655"/>
              <a:gd name="connsiteY3786" fmla="*/ 95304 h 1864576"/>
              <a:gd name="connsiteX3787" fmla="*/ 791846 w 1656655"/>
              <a:gd name="connsiteY3787" fmla="*/ 102516 h 1864576"/>
              <a:gd name="connsiteX3788" fmla="*/ 789708 w 1656655"/>
              <a:gd name="connsiteY3788" fmla="*/ 104855 h 1864576"/>
              <a:gd name="connsiteX3789" fmla="*/ 773217 w 1656655"/>
              <a:gd name="connsiteY3789" fmla="*/ 107388 h 1864576"/>
              <a:gd name="connsiteX3790" fmla="*/ 771660 w 1656655"/>
              <a:gd name="connsiteY3790" fmla="*/ 101931 h 1864576"/>
              <a:gd name="connsiteX3791" fmla="*/ 765842 w 1656655"/>
              <a:gd name="connsiteY3791" fmla="*/ 100761 h 1864576"/>
              <a:gd name="connsiteX3792" fmla="*/ 765450 w 1656655"/>
              <a:gd name="connsiteY3792" fmla="*/ 99787 h 1864576"/>
              <a:gd name="connsiteX3793" fmla="*/ 754973 w 1656655"/>
              <a:gd name="connsiteY3793" fmla="*/ 91796 h 1864576"/>
              <a:gd name="connsiteX3794" fmla="*/ 744105 w 1656655"/>
              <a:gd name="connsiteY3794" fmla="*/ 100761 h 1864576"/>
              <a:gd name="connsiteX3795" fmla="*/ 739642 w 1656655"/>
              <a:gd name="connsiteY3795" fmla="*/ 100761 h 1864576"/>
              <a:gd name="connsiteX3796" fmla="*/ 737895 w 1656655"/>
              <a:gd name="connsiteY3796" fmla="*/ 103295 h 1864576"/>
              <a:gd name="connsiteX3797" fmla="*/ 734210 w 1656655"/>
              <a:gd name="connsiteY3797" fmla="*/ 104855 h 1864576"/>
              <a:gd name="connsiteX3798" fmla="*/ 729355 w 1656655"/>
              <a:gd name="connsiteY3798" fmla="*/ 101541 h 1864576"/>
              <a:gd name="connsiteX3799" fmla="*/ 708788 w 1656655"/>
              <a:gd name="connsiteY3799" fmla="*/ 101346 h 1864576"/>
              <a:gd name="connsiteX3800" fmla="*/ 677929 w 1656655"/>
              <a:gd name="connsiteY3800" fmla="*/ 123565 h 1864576"/>
              <a:gd name="connsiteX3801" fmla="*/ 664736 w 1656655"/>
              <a:gd name="connsiteY3801" fmla="*/ 146952 h 1864576"/>
              <a:gd name="connsiteX3802" fmla="*/ 688215 w 1656655"/>
              <a:gd name="connsiteY3802" fmla="*/ 211463 h 1864576"/>
              <a:gd name="connsiteX3803" fmla="*/ 690544 w 1656655"/>
              <a:gd name="connsiteY3803" fmla="*/ 214387 h 1864576"/>
              <a:gd name="connsiteX3804" fmla="*/ 686664 w 1656655"/>
              <a:gd name="connsiteY3804" fmla="*/ 215751 h 1864576"/>
              <a:gd name="connsiteX3805" fmla="*/ 689184 w 1656655"/>
              <a:gd name="connsiteY3805" fmla="*/ 221598 h 1864576"/>
              <a:gd name="connsiteX3806" fmla="*/ 691905 w 1656655"/>
              <a:gd name="connsiteY3806" fmla="*/ 224131 h 1864576"/>
              <a:gd name="connsiteX3807" fmla="*/ 697919 w 1656655"/>
              <a:gd name="connsiteY3807" fmla="*/ 231342 h 1864576"/>
              <a:gd name="connsiteX3808" fmla="*/ 698501 w 1656655"/>
              <a:gd name="connsiteY3808" fmla="*/ 233291 h 1864576"/>
              <a:gd name="connsiteX3809" fmla="*/ 702382 w 1656655"/>
              <a:gd name="connsiteY3809" fmla="*/ 240113 h 1864576"/>
              <a:gd name="connsiteX3810" fmla="*/ 703933 w 1656655"/>
              <a:gd name="connsiteY3810" fmla="*/ 241282 h 1864576"/>
              <a:gd name="connsiteX3811" fmla="*/ 704711 w 1656655"/>
              <a:gd name="connsiteY3811" fmla="*/ 243036 h 1864576"/>
              <a:gd name="connsiteX3812" fmla="*/ 713833 w 1656655"/>
              <a:gd name="connsiteY3812" fmla="*/ 255120 h 1864576"/>
              <a:gd name="connsiteX3813" fmla="*/ 720043 w 1656655"/>
              <a:gd name="connsiteY3813" fmla="*/ 259407 h 1864576"/>
              <a:gd name="connsiteX3814" fmla="*/ 718682 w 1656655"/>
              <a:gd name="connsiteY3814" fmla="*/ 261746 h 1864576"/>
              <a:gd name="connsiteX3815" fmla="*/ 719265 w 1656655"/>
              <a:gd name="connsiteY3815" fmla="*/ 267788 h 1864576"/>
              <a:gd name="connsiteX3816" fmla="*/ 720816 w 1656655"/>
              <a:gd name="connsiteY3816" fmla="*/ 269932 h 1864576"/>
              <a:gd name="connsiteX3817" fmla="*/ 717909 w 1656655"/>
              <a:gd name="connsiteY3817" fmla="*/ 272465 h 1864576"/>
              <a:gd name="connsiteX3818" fmla="*/ 715771 w 1656655"/>
              <a:gd name="connsiteY3818" fmla="*/ 275779 h 1864576"/>
              <a:gd name="connsiteX3819" fmla="*/ 718878 w 1656655"/>
              <a:gd name="connsiteY3819" fmla="*/ 292345 h 1864576"/>
              <a:gd name="connsiteX3820" fmla="*/ 719651 w 1656655"/>
              <a:gd name="connsiteY3820" fmla="*/ 293124 h 1864576"/>
              <a:gd name="connsiteX3821" fmla="*/ 725279 w 1656655"/>
              <a:gd name="connsiteY3821" fmla="*/ 296243 h 1864576"/>
              <a:gd name="connsiteX3822" fmla="*/ 725671 w 1656655"/>
              <a:gd name="connsiteY3822" fmla="*/ 296438 h 1864576"/>
              <a:gd name="connsiteX3823" fmla="*/ 724310 w 1656655"/>
              <a:gd name="connsiteY3823" fmla="*/ 302284 h 1864576"/>
              <a:gd name="connsiteX3824" fmla="*/ 760214 w 1656655"/>
              <a:gd name="connsiteY3824" fmla="*/ 321775 h 1864576"/>
              <a:gd name="connsiteX3825" fmla="*/ 718682 w 1656655"/>
              <a:gd name="connsiteY3825" fmla="*/ 381802 h 1864576"/>
              <a:gd name="connsiteX3826" fmla="*/ 720625 w 1656655"/>
              <a:gd name="connsiteY3826" fmla="*/ 377515 h 1864576"/>
              <a:gd name="connsiteX3827" fmla="*/ 721208 w 1656655"/>
              <a:gd name="connsiteY3827" fmla="*/ 366601 h 1864576"/>
              <a:gd name="connsiteX3828" fmla="*/ 715771 w 1656655"/>
              <a:gd name="connsiteY3828" fmla="*/ 352958 h 1864576"/>
              <a:gd name="connsiteX3829" fmla="*/ 711308 w 1656655"/>
              <a:gd name="connsiteY3829" fmla="*/ 346916 h 1864576"/>
              <a:gd name="connsiteX3830" fmla="*/ 707814 w 1656655"/>
              <a:gd name="connsiteY3830" fmla="*/ 343603 h 1864576"/>
              <a:gd name="connsiteX3831" fmla="*/ 698501 w 1656655"/>
              <a:gd name="connsiteY3831" fmla="*/ 339510 h 1864576"/>
              <a:gd name="connsiteX3832" fmla="*/ 695007 w 1656655"/>
              <a:gd name="connsiteY3832" fmla="*/ 339900 h 1864576"/>
              <a:gd name="connsiteX3833" fmla="*/ 693652 w 1656655"/>
              <a:gd name="connsiteY3833" fmla="*/ 340290 h 1864576"/>
              <a:gd name="connsiteX3834" fmla="*/ 692487 w 1656655"/>
              <a:gd name="connsiteY3834" fmla="*/ 339510 h 1864576"/>
              <a:gd name="connsiteX3835" fmla="*/ 691709 w 1656655"/>
              <a:gd name="connsiteY3835" fmla="*/ 337756 h 1864576"/>
              <a:gd name="connsiteX3836" fmla="*/ 689766 w 1656655"/>
              <a:gd name="connsiteY3836" fmla="*/ 337171 h 1864576"/>
              <a:gd name="connsiteX3837" fmla="*/ 689576 w 1656655"/>
              <a:gd name="connsiteY3837" fmla="*/ 336002 h 1864576"/>
              <a:gd name="connsiteX3838" fmla="*/ 688411 w 1656655"/>
              <a:gd name="connsiteY3838" fmla="*/ 333273 h 1864576"/>
              <a:gd name="connsiteX3839" fmla="*/ 679485 w 1656655"/>
              <a:gd name="connsiteY3839" fmla="*/ 332299 h 1864576"/>
              <a:gd name="connsiteX3840" fmla="*/ 678320 w 1656655"/>
              <a:gd name="connsiteY3840" fmla="*/ 333663 h 1864576"/>
              <a:gd name="connsiteX3841" fmla="*/ 674440 w 1656655"/>
              <a:gd name="connsiteY3841" fmla="*/ 334638 h 1864576"/>
              <a:gd name="connsiteX3842" fmla="*/ 673662 w 1656655"/>
              <a:gd name="connsiteY3842" fmla="*/ 335807 h 1864576"/>
              <a:gd name="connsiteX3843" fmla="*/ 669585 w 1656655"/>
              <a:gd name="connsiteY3843" fmla="*/ 333858 h 1864576"/>
              <a:gd name="connsiteX3844" fmla="*/ 666674 w 1656655"/>
              <a:gd name="connsiteY3844" fmla="*/ 332494 h 1864576"/>
              <a:gd name="connsiteX3845" fmla="*/ 666287 w 1656655"/>
              <a:gd name="connsiteY3845" fmla="*/ 332104 h 1864576"/>
              <a:gd name="connsiteX3846" fmla="*/ 665509 w 1656655"/>
              <a:gd name="connsiteY3846" fmla="*/ 329181 h 1864576"/>
              <a:gd name="connsiteX3847" fmla="*/ 663179 w 1656655"/>
              <a:gd name="connsiteY3847" fmla="*/ 325478 h 1864576"/>
              <a:gd name="connsiteX3848" fmla="*/ 661242 w 1656655"/>
              <a:gd name="connsiteY3848" fmla="*/ 324308 h 1864576"/>
              <a:gd name="connsiteX3849" fmla="*/ 660077 w 1656655"/>
              <a:gd name="connsiteY3849" fmla="*/ 321775 h 1864576"/>
              <a:gd name="connsiteX3850" fmla="*/ 657943 w 1656655"/>
              <a:gd name="connsiteY3850" fmla="*/ 320215 h 1864576"/>
              <a:gd name="connsiteX3851" fmla="*/ 659299 w 1656655"/>
              <a:gd name="connsiteY3851" fmla="*/ 319436 h 1864576"/>
              <a:gd name="connsiteX3852" fmla="*/ 662793 w 1656655"/>
              <a:gd name="connsiteY3852" fmla="*/ 302284 h 1864576"/>
              <a:gd name="connsiteX3853" fmla="*/ 661242 w 1656655"/>
              <a:gd name="connsiteY3853" fmla="*/ 299361 h 1864576"/>
              <a:gd name="connsiteX3854" fmla="*/ 661824 w 1656655"/>
              <a:gd name="connsiteY3854" fmla="*/ 295268 h 1864576"/>
              <a:gd name="connsiteX3855" fmla="*/ 665318 w 1656655"/>
              <a:gd name="connsiteY3855" fmla="*/ 296827 h 1864576"/>
              <a:gd name="connsiteX3856" fmla="*/ 669781 w 1656655"/>
              <a:gd name="connsiteY3856" fmla="*/ 299946 h 1864576"/>
              <a:gd name="connsiteX3857" fmla="*/ 670946 w 1656655"/>
              <a:gd name="connsiteY3857" fmla="*/ 298581 h 1864576"/>
              <a:gd name="connsiteX3858" fmla="*/ 672110 w 1656655"/>
              <a:gd name="connsiteY3858" fmla="*/ 294489 h 1864576"/>
              <a:gd name="connsiteX3859" fmla="*/ 673275 w 1656655"/>
              <a:gd name="connsiteY3859" fmla="*/ 290396 h 1864576"/>
              <a:gd name="connsiteX3860" fmla="*/ 673275 w 1656655"/>
              <a:gd name="connsiteY3860" fmla="*/ 286693 h 1864576"/>
              <a:gd name="connsiteX3861" fmla="*/ 668807 w 1656655"/>
              <a:gd name="connsiteY3861" fmla="*/ 287083 h 1864576"/>
              <a:gd name="connsiteX3862" fmla="*/ 664153 w 1656655"/>
              <a:gd name="connsiteY3862" fmla="*/ 286498 h 1864576"/>
              <a:gd name="connsiteX3863" fmla="*/ 666674 w 1656655"/>
              <a:gd name="connsiteY3863" fmla="*/ 281820 h 1864576"/>
              <a:gd name="connsiteX3864" fmla="*/ 668421 w 1656655"/>
              <a:gd name="connsiteY3864" fmla="*/ 279871 h 1864576"/>
              <a:gd name="connsiteX3865" fmla="*/ 668230 w 1656655"/>
              <a:gd name="connsiteY3865" fmla="*/ 277338 h 1864576"/>
              <a:gd name="connsiteX3866" fmla="*/ 662793 w 1656655"/>
              <a:gd name="connsiteY3866" fmla="*/ 275584 h 1864576"/>
              <a:gd name="connsiteX3867" fmla="*/ 657165 w 1656655"/>
              <a:gd name="connsiteY3867" fmla="*/ 273830 h 1864576"/>
              <a:gd name="connsiteX3868" fmla="*/ 656583 w 1656655"/>
              <a:gd name="connsiteY3868" fmla="*/ 273830 h 1864576"/>
              <a:gd name="connsiteX3869" fmla="*/ 655418 w 1656655"/>
              <a:gd name="connsiteY3869" fmla="*/ 275779 h 1864576"/>
              <a:gd name="connsiteX3870" fmla="*/ 655810 w 1656655"/>
              <a:gd name="connsiteY3870" fmla="*/ 278312 h 1864576"/>
              <a:gd name="connsiteX3871" fmla="*/ 655418 w 1656655"/>
              <a:gd name="connsiteY3871" fmla="*/ 283769 h 1864576"/>
              <a:gd name="connsiteX3872" fmla="*/ 651151 w 1656655"/>
              <a:gd name="connsiteY3872" fmla="*/ 281626 h 1864576"/>
              <a:gd name="connsiteX3873" fmla="*/ 650373 w 1656655"/>
              <a:gd name="connsiteY3873" fmla="*/ 281041 h 1864576"/>
              <a:gd name="connsiteX3874" fmla="*/ 647271 w 1656655"/>
              <a:gd name="connsiteY3874" fmla="*/ 279092 h 1864576"/>
              <a:gd name="connsiteX3875" fmla="*/ 646106 w 1656655"/>
              <a:gd name="connsiteY3875" fmla="*/ 280456 h 1864576"/>
              <a:gd name="connsiteX3876" fmla="*/ 643777 w 1656655"/>
              <a:gd name="connsiteY3876" fmla="*/ 288447 h 1864576"/>
              <a:gd name="connsiteX3877" fmla="*/ 643777 w 1656655"/>
              <a:gd name="connsiteY3877" fmla="*/ 292345 h 1864576"/>
              <a:gd name="connsiteX3878" fmla="*/ 645910 w 1656655"/>
              <a:gd name="connsiteY3878" fmla="*/ 292345 h 1864576"/>
              <a:gd name="connsiteX3879" fmla="*/ 648239 w 1656655"/>
              <a:gd name="connsiteY3879" fmla="*/ 291955 h 1864576"/>
              <a:gd name="connsiteX3880" fmla="*/ 652898 w 1656655"/>
              <a:gd name="connsiteY3880" fmla="*/ 292540 h 1864576"/>
              <a:gd name="connsiteX3881" fmla="*/ 651538 w 1656655"/>
              <a:gd name="connsiteY3881" fmla="*/ 295658 h 1864576"/>
              <a:gd name="connsiteX3882" fmla="*/ 648822 w 1656655"/>
              <a:gd name="connsiteY3882" fmla="*/ 297607 h 1864576"/>
              <a:gd name="connsiteX3883" fmla="*/ 643390 w 1656655"/>
              <a:gd name="connsiteY3883" fmla="*/ 301505 h 1864576"/>
              <a:gd name="connsiteX3884" fmla="*/ 640865 w 1656655"/>
              <a:gd name="connsiteY3884" fmla="*/ 308326 h 1864576"/>
              <a:gd name="connsiteX3885" fmla="*/ 641834 w 1656655"/>
              <a:gd name="connsiteY3885" fmla="*/ 314174 h 1864576"/>
              <a:gd name="connsiteX3886" fmla="*/ 642612 w 1656655"/>
              <a:gd name="connsiteY3886" fmla="*/ 315733 h 1864576"/>
              <a:gd name="connsiteX3887" fmla="*/ 637567 w 1656655"/>
              <a:gd name="connsiteY3887" fmla="*/ 317487 h 1864576"/>
              <a:gd name="connsiteX3888" fmla="*/ 634851 w 1656655"/>
              <a:gd name="connsiteY3888" fmla="*/ 317292 h 1864576"/>
              <a:gd name="connsiteX3889" fmla="*/ 631357 w 1656655"/>
              <a:gd name="connsiteY3889" fmla="*/ 319046 h 1864576"/>
              <a:gd name="connsiteX3890" fmla="*/ 629223 w 1656655"/>
              <a:gd name="connsiteY3890" fmla="*/ 320995 h 1864576"/>
              <a:gd name="connsiteX3891" fmla="*/ 628249 w 1656655"/>
              <a:gd name="connsiteY3891" fmla="*/ 321190 h 1864576"/>
              <a:gd name="connsiteX3892" fmla="*/ 620875 w 1656655"/>
              <a:gd name="connsiteY3892" fmla="*/ 320215 h 1864576"/>
              <a:gd name="connsiteX3893" fmla="*/ 620488 w 1656655"/>
              <a:gd name="connsiteY3893" fmla="*/ 316902 h 1864576"/>
              <a:gd name="connsiteX3894" fmla="*/ 617968 w 1656655"/>
              <a:gd name="connsiteY3894" fmla="*/ 315733 h 1864576"/>
              <a:gd name="connsiteX3895" fmla="*/ 607872 w 1656655"/>
              <a:gd name="connsiteY3895" fmla="*/ 310860 h 1864576"/>
              <a:gd name="connsiteX3896" fmla="*/ 606708 w 1656655"/>
              <a:gd name="connsiteY3896" fmla="*/ 312225 h 1864576"/>
              <a:gd name="connsiteX3897" fmla="*/ 603023 w 1656655"/>
              <a:gd name="connsiteY3897" fmla="*/ 312614 h 1864576"/>
              <a:gd name="connsiteX3898" fmla="*/ 601858 w 1656655"/>
              <a:gd name="connsiteY3898" fmla="*/ 312809 h 1864576"/>
              <a:gd name="connsiteX3899" fmla="*/ 599725 w 1656655"/>
              <a:gd name="connsiteY3899" fmla="*/ 310276 h 1864576"/>
              <a:gd name="connsiteX3900" fmla="*/ 567124 w 1656655"/>
              <a:gd name="connsiteY3900" fmla="*/ 316902 h 1864576"/>
              <a:gd name="connsiteX3901" fmla="*/ 563434 w 1656655"/>
              <a:gd name="connsiteY3901" fmla="*/ 320410 h 1864576"/>
              <a:gd name="connsiteX3902" fmla="*/ 559749 w 1656655"/>
              <a:gd name="connsiteY3902" fmla="*/ 326257 h 1864576"/>
              <a:gd name="connsiteX3903" fmla="*/ 558775 w 1656655"/>
              <a:gd name="connsiteY3903" fmla="*/ 329960 h 1864576"/>
              <a:gd name="connsiteX3904" fmla="*/ 558193 w 1656655"/>
              <a:gd name="connsiteY3904" fmla="*/ 334248 h 1864576"/>
              <a:gd name="connsiteX3905" fmla="*/ 558193 w 1656655"/>
              <a:gd name="connsiteY3905" fmla="*/ 336781 h 1864576"/>
              <a:gd name="connsiteX3906" fmla="*/ 558388 w 1656655"/>
              <a:gd name="connsiteY3906" fmla="*/ 340095 h 1864576"/>
              <a:gd name="connsiteX3907" fmla="*/ 559940 w 1656655"/>
              <a:gd name="connsiteY3907" fmla="*/ 349060 h 1864576"/>
              <a:gd name="connsiteX3908" fmla="*/ 555868 w 1656655"/>
              <a:gd name="connsiteY3908" fmla="*/ 344382 h 1864576"/>
              <a:gd name="connsiteX3909" fmla="*/ 503081 w 1656655"/>
              <a:gd name="connsiteY3909" fmla="*/ 220428 h 1864576"/>
              <a:gd name="connsiteX3910" fmla="*/ 430502 w 1656655"/>
              <a:gd name="connsiteY3910" fmla="*/ 212632 h 1864576"/>
              <a:gd name="connsiteX3911" fmla="*/ 401005 w 1656655"/>
              <a:gd name="connsiteY3911" fmla="*/ 248298 h 1864576"/>
              <a:gd name="connsiteX3912" fmla="*/ 402751 w 1656655"/>
              <a:gd name="connsiteY3912" fmla="*/ 269152 h 1864576"/>
              <a:gd name="connsiteX3913" fmla="*/ 371701 w 1656655"/>
              <a:gd name="connsiteY3913" fmla="*/ 286108 h 1864576"/>
              <a:gd name="connsiteX3914" fmla="*/ 353072 w 1656655"/>
              <a:gd name="connsiteY3914" fmla="*/ 308326 h 1864576"/>
              <a:gd name="connsiteX3915" fmla="*/ 361610 w 1656655"/>
              <a:gd name="connsiteY3915" fmla="*/ 312225 h 1864576"/>
              <a:gd name="connsiteX3916" fmla="*/ 377523 w 1656655"/>
              <a:gd name="connsiteY3916" fmla="*/ 310665 h 1864576"/>
              <a:gd name="connsiteX3917" fmla="*/ 370925 w 1656655"/>
              <a:gd name="connsiteY3917" fmla="*/ 321580 h 1864576"/>
              <a:gd name="connsiteX3918" fmla="*/ 366850 w 1656655"/>
              <a:gd name="connsiteY3918" fmla="*/ 334053 h 1864576"/>
              <a:gd name="connsiteX3919" fmla="*/ 370343 w 1656655"/>
              <a:gd name="connsiteY3919" fmla="*/ 352568 h 1864576"/>
              <a:gd name="connsiteX3920" fmla="*/ 389943 w 1656655"/>
              <a:gd name="connsiteY3920" fmla="*/ 336002 h 1864576"/>
              <a:gd name="connsiteX3921" fmla="*/ 447191 w 1656655"/>
              <a:gd name="connsiteY3921" fmla="*/ 305987 h 1864576"/>
              <a:gd name="connsiteX3922" fmla="*/ 447191 w 1656655"/>
              <a:gd name="connsiteY3922" fmla="*/ 280846 h 1864576"/>
              <a:gd name="connsiteX3923" fmla="*/ 449132 w 1656655"/>
              <a:gd name="connsiteY3923" fmla="*/ 271101 h 1864576"/>
              <a:gd name="connsiteX3924" fmla="*/ 482123 w 1656655"/>
              <a:gd name="connsiteY3924" fmla="*/ 293319 h 1864576"/>
              <a:gd name="connsiteX3925" fmla="*/ 499200 w 1656655"/>
              <a:gd name="connsiteY3925" fmla="*/ 363872 h 1864576"/>
              <a:gd name="connsiteX3926" fmla="*/ 546937 w 1656655"/>
              <a:gd name="connsiteY3926" fmla="*/ 410062 h 1864576"/>
              <a:gd name="connsiteX3927" fmla="*/ 530446 w 1656655"/>
              <a:gd name="connsiteY3927" fmla="*/ 419613 h 1864576"/>
              <a:gd name="connsiteX3928" fmla="*/ 499782 w 1656655"/>
              <a:gd name="connsiteY3928" fmla="*/ 425070 h 1864576"/>
              <a:gd name="connsiteX3929" fmla="*/ 446997 w 1656655"/>
              <a:gd name="connsiteY3929" fmla="*/ 472429 h 1864576"/>
              <a:gd name="connsiteX3930" fmla="*/ 451849 w 1656655"/>
              <a:gd name="connsiteY3930" fmla="*/ 486462 h 1864576"/>
              <a:gd name="connsiteX3931" fmla="*/ 463493 w 1656655"/>
              <a:gd name="connsiteY3931" fmla="*/ 479446 h 1864576"/>
              <a:gd name="connsiteX3932" fmla="*/ 487362 w 1656655"/>
              <a:gd name="connsiteY3932" fmla="*/ 479446 h 1864576"/>
              <a:gd name="connsiteX3933" fmla="*/ 508127 w 1656655"/>
              <a:gd name="connsiteY3933" fmla="*/ 499715 h 1864576"/>
              <a:gd name="connsiteX3934" fmla="*/ 509874 w 1656655"/>
              <a:gd name="connsiteY3934" fmla="*/ 503611 h 1864576"/>
              <a:gd name="connsiteX3935" fmla="*/ 516470 w 1656655"/>
              <a:gd name="connsiteY3935" fmla="*/ 506536 h 1864576"/>
              <a:gd name="connsiteX3936" fmla="*/ 527921 w 1656655"/>
              <a:gd name="connsiteY3936" fmla="*/ 506536 h 1864576"/>
              <a:gd name="connsiteX3937" fmla="*/ 547520 w 1656655"/>
              <a:gd name="connsiteY3937" fmla="*/ 517453 h 1864576"/>
              <a:gd name="connsiteX3938" fmla="*/ 464075 w 1656655"/>
              <a:gd name="connsiteY3938" fmla="*/ 505174 h 1864576"/>
              <a:gd name="connsiteX3939" fmla="*/ 419634 w 1656655"/>
              <a:gd name="connsiteY3939" fmla="*/ 476522 h 1864576"/>
              <a:gd name="connsiteX3940" fmla="*/ 415559 w 1656655"/>
              <a:gd name="connsiteY3940" fmla="*/ 478081 h 1864576"/>
              <a:gd name="connsiteX3941" fmla="*/ 464269 w 1656655"/>
              <a:gd name="connsiteY3941" fmla="*/ 537913 h 1864576"/>
              <a:gd name="connsiteX3942" fmla="*/ 489303 w 1656655"/>
              <a:gd name="connsiteY3942" fmla="*/ 542009 h 1864576"/>
              <a:gd name="connsiteX3943" fmla="*/ 484645 w 1656655"/>
              <a:gd name="connsiteY3943" fmla="*/ 553895 h 1864576"/>
              <a:gd name="connsiteX3944" fmla="*/ 489885 w 1656655"/>
              <a:gd name="connsiteY3944" fmla="*/ 558378 h 1864576"/>
              <a:gd name="connsiteX3945" fmla="*/ 497453 w 1656655"/>
              <a:gd name="connsiteY3945" fmla="*/ 556820 h 1864576"/>
              <a:gd name="connsiteX3946" fmla="*/ 525396 w 1656655"/>
              <a:gd name="connsiteY3946" fmla="*/ 559157 h 1864576"/>
              <a:gd name="connsiteX3947" fmla="*/ 554704 w 1656655"/>
              <a:gd name="connsiteY3947" fmla="*/ 576506 h 1864576"/>
              <a:gd name="connsiteX3948" fmla="*/ 557806 w 1656655"/>
              <a:gd name="connsiteY3948" fmla="*/ 579039 h 1864576"/>
              <a:gd name="connsiteX3949" fmla="*/ 562656 w 1656655"/>
              <a:gd name="connsiteY3949" fmla="*/ 585276 h 1864576"/>
              <a:gd name="connsiteX3950" fmla="*/ 578183 w 1656655"/>
              <a:gd name="connsiteY3950" fmla="*/ 588980 h 1864576"/>
              <a:gd name="connsiteX3951" fmla="*/ 592154 w 1656655"/>
              <a:gd name="connsiteY3951" fmla="*/ 596579 h 1864576"/>
              <a:gd name="connsiteX3952" fmla="*/ 611366 w 1656655"/>
              <a:gd name="connsiteY3952" fmla="*/ 605545 h 1864576"/>
              <a:gd name="connsiteX3953" fmla="*/ 615056 w 1656655"/>
              <a:gd name="connsiteY3953" fmla="*/ 607299 h 1864576"/>
              <a:gd name="connsiteX3954" fmla="*/ 638535 w 1656655"/>
              <a:gd name="connsiteY3954" fmla="*/ 656215 h 1864576"/>
              <a:gd name="connsiteX3955" fmla="*/ 640669 w 1656655"/>
              <a:gd name="connsiteY3955" fmla="*/ 707669 h 1864576"/>
              <a:gd name="connsiteX3956" fmla="*/ 632521 w 1656655"/>
              <a:gd name="connsiteY3956" fmla="*/ 726964 h 1864576"/>
              <a:gd name="connsiteX3957" fmla="*/ 632712 w 1656655"/>
              <a:gd name="connsiteY3957" fmla="*/ 733980 h 1864576"/>
              <a:gd name="connsiteX3958" fmla="*/ 641643 w 1656655"/>
              <a:gd name="connsiteY3958" fmla="*/ 733593 h 1864576"/>
              <a:gd name="connsiteX3959" fmla="*/ 596617 w 1656655"/>
              <a:gd name="connsiteY3959" fmla="*/ 794787 h 1864576"/>
              <a:gd name="connsiteX3960" fmla="*/ 570030 w 1656655"/>
              <a:gd name="connsiteY3960" fmla="*/ 815252 h 1864576"/>
              <a:gd name="connsiteX3961" fmla="*/ 549267 w 1656655"/>
              <a:gd name="connsiteY3961" fmla="*/ 840783 h 1864576"/>
              <a:gd name="connsiteX3962" fmla="*/ 509874 w 1656655"/>
              <a:gd name="connsiteY3962" fmla="*/ 822856 h 1864576"/>
              <a:gd name="connsiteX3963" fmla="*/ 448744 w 1656655"/>
              <a:gd name="connsiteY3963" fmla="*/ 776272 h 1864576"/>
              <a:gd name="connsiteX3964" fmla="*/ 445445 w 1656655"/>
              <a:gd name="connsiteY3964" fmla="*/ 776081 h 1864576"/>
              <a:gd name="connsiteX3965" fmla="*/ 443504 w 1656655"/>
              <a:gd name="connsiteY3965" fmla="*/ 774518 h 1864576"/>
              <a:gd name="connsiteX3966" fmla="*/ 434771 w 1656655"/>
              <a:gd name="connsiteY3966" fmla="*/ 726381 h 1864576"/>
              <a:gd name="connsiteX3967" fmla="*/ 470673 w 1656655"/>
              <a:gd name="connsiteY3967" fmla="*/ 671031 h 1864576"/>
              <a:gd name="connsiteX3968" fmla="*/ 442922 w 1656655"/>
              <a:gd name="connsiteY3968" fmla="*/ 609440 h 1864576"/>
              <a:gd name="connsiteX3969" fmla="*/ 387032 w 1656655"/>
              <a:gd name="connsiteY3969" fmla="*/ 525444 h 1864576"/>
              <a:gd name="connsiteX3970" fmla="*/ 381211 w 1656655"/>
              <a:gd name="connsiteY3970" fmla="*/ 522519 h 1864576"/>
              <a:gd name="connsiteX3971" fmla="*/ 377911 w 1656655"/>
              <a:gd name="connsiteY3971" fmla="*/ 529731 h 1864576"/>
              <a:gd name="connsiteX3972" fmla="*/ 372866 w 1656655"/>
              <a:gd name="connsiteY3972" fmla="*/ 532068 h 1864576"/>
              <a:gd name="connsiteX3973" fmla="*/ 365297 w 1656655"/>
              <a:gd name="connsiteY3973" fmla="*/ 518232 h 1864576"/>
              <a:gd name="connsiteX3974" fmla="*/ 324156 w 1656655"/>
              <a:gd name="connsiteY3974" fmla="*/ 439882 h 1864576"/>
              <a:gd name="connsiteX3975" fmla="*/ 314647 w 1656655"/>
              <a:gd name="connsiteY3975" fmla="*/ 374396 h 1864576"/>
              <a:gd name="connsiteX3976" fmla="*/ 308243 w 1656655"/>
              <a:gd name="connsiteY3976" fmla="*/ 370888 h 1864576"/>
              <a:gd name="connsiteX3977" fmla="*/ 306691 w 1656655"/>
              <a:gd name="connsiteY3977" fmla="*/ 367770 h 1864576"/>
              <a:gd name="connsiteX3978" fmla="*/ 289808 w 1656655"/>
              <a:gd name="connsiteY3978" fmla="*/ 256874 h 1864576"/>
              <a:gd name="connsiteX3979" fmla="*/ 284762 w 1656655"/>
              <a:gd name="connsiteY3979" fmla="*/ 190219 h 1864576"/>
              <a:gd name="connsiteX3980" fmla="*/ 290584 w 1656655"/>
              <a:gd name="connsiteY3980" fmla="*/ 169365 h 1864576"/>
              <a:gd name="connsiteX3981" fmla="*/ 285732 w 1656655"/>
              <a:gd name="connsiteY3981" fmla="*/ 166831 h 1864576"/>
              <a:gd name="connsiteX3982" fmla="*/ 279910 w 1656655"/>
              <a:gd name="connsiteY3982" fmla="*/ 169950 h 1864576"/>
              <a:gd name="connsiteX3983" fmla="*/ 271372 w 1656655"/>
              <a:gd name="connsiteY3983" fmla="*/ 175602 h 1864576"/>
              <a:gd name="connsiteX3984" fmla="*/ 250025 w 1656655"/>
              <a:gd name="connsiteY3984" fmla="*/ 198210 h 1864576"/>
              <a:gd name="connsiteX3985" fmla="*/ 234112 w 1656655"/>
              <a:gd name="connsiteY3985" fmla="*/ 225496 h 1864576"/>
              <a:gd name="connsiteX3986" fmla="*/ 219946 w 1656655"/>
              <a:gd name="connsiteY3986" fmla="*/ 269542 h 1864576"/>
              <a:gd name="connsiteX3987" fmla="*/ 217423 w 1656655"/>
              <a:gd name="connsiteY3987" fmla="*/ 282015 h 1864576"/>
              <a:gd name="connsiteX3988" fmla="*/ 215288 w 1656655"/>
              <a:gd name="connsiteY3988" fmla="*/ 294099 h 1864576"/>
              <a:gd name="connsiteX3989" fmla="*/ 212571 w 1656655"/>
              <a:gd name="connsiteY3989" fmla="*/ 320605 h 1864576"/>
              <a:gd name="connsiteX3990" fmla="*/ 189478 w 1656655"/>
              <a:gd name="connsiteY3990" fmla="*/ 288642 h 1864576"/>
              <a:gd name="connsiteX3991" fmla="*/ 174341 w 1656655"/>
              <a:gd name="connsiteY3991" fmla="*/ 257069 h 1864576"/>
              <a:gd name="connsiteX3992" fmla="*/ 166967 w 1656655"/>
              <a:gd name="connsiteY3992" fmla="*/ 256289 h 1864576"/>
              <a:gd name="connsiteX3993" fmla="*/ 152218 w 1656655"/>
              <a:gd name="connsiteY3993" fmla="*/ 409673 h 1864576"/>
              <a:gd name="connsiteX3994" fmla="*/ 98657 w 1656655"/>
              <a:gd name="connsiteY3994" fmla="*/ 353932 h 1864576"/>
              <a:gd name="connsiteX3995" fmla="*/ 94000 w 1656655"/>
              <a:gd name="connsiteY3995" fmla="*/ 346916 h 1864576"/>
              <a:gd name="connsiteX3996" fmla="*/ 89730 w 1656655"/>
              <a:gd name="connsiteY3996" fmla="*/ 350619 h 1864576"/>
              <a:gd name="connsiteX3997" fmla="*/ 102344 w 1656655"/>
              <a:gd name="connsiteY3997" fmla="*/ 519207 h 1864576"/>
              <a:gd name="connsiteX3998" fmla="*/ 41797 w 1656655"/>
              <a:gd name="connsiteY3998" fmla="*/ 468531 h 1864576"/>
              <a:gd name="connsiteX3999" fmla="*/ 33064 w 1656655"/>
              <a:gd name="connsiteY3999" fmla="*/ 471845 h 1864576"/>
              <a:gd name="connsiteX4000" fmla="*/ 84490 w 1656655"/>
              <a:gd name="connsiteY4000" fmla="*/ 644133 h 1864576"/>
              <a:gd name="connsiteX4001" fmla="*/ 84685 w 1656655"/>
              <a:gd name="connsiteY4001" fmla="*/ 651149 h 1864576"/>
              <a:gd name="connsiteX4002" fmla="*/ 103897 w 1656655"/>
              <a:gd name="connsiteY4002" fmla="*/ 710595 h 1864576"/>
              <a:gd name="connsiteX4003" fmla="*/ 7642 w 1656655"/>
              <a:gd name="connsiteY4003" fmla="*/ 669277 h 1864576"/>
              <a:gd name="connsiteX4004" fmla="*/ 1820 w 1656655"/>
              <a:gd name="connsiteY4004" fmla="*/ 667523 h 1864576"/>
              <a:gd name="connsiteX4005" fmla="*/ 656 w 1656655"/>
              <a:gd name="connsiteY4005" fmla="*/ 677263 h 1864576"/>
              <a:gd name="connsiteX4006" fmla="*/ 69548 w 1656655"/>
              <a:gd name="connsiteY4006" fmla="*/ 798687 h 1864576"/>
              <a:gd name="connsiteX4007" fmla="*/ 12106 w 1656655"/>
              <a:gd name="connsiteY4007" fmla="*/ 806095 h 1864576"/>
              <a:gd name="connsiteX4008" fmla="*/ 10553 w 1656655"/>
              <a:gd name="connsiteY4008" fmla="*/ 818564 h 1864576"/>
              <a:gd name="connsiteX4009" fmla="*/ 120586 w 1656655"/>
              <a:gd name="connsiteY4009" fmla="*/ 915235 h 1864576"/>
              <a:gd name="connsiteX4010" fmla="*/ 56740 w 1656655"/>
              <a:gd name="connsiteY4010" fmla="*/ 911727 h 1864576"/>
              <a:gd name="connsiteX4011" fmla="*/ 47425 w 1656655"/>
              <a:gd name="connsiteY4011" fmla="*/ 929072 h 1864576"/>
              <a:gd name="connsiteX4012" fmla="*/ 236441 w 1656655"/>
              <a:gd name="connsiteY4012" fmla="*/ 1009369 h 1864576"/>
              <a:gd name="connsiteX4013" fmla="*/ 222468 w 1656655"/>
              <a:gd name="connsiteY4013" fmla="*/ 1138196 h 1864576"/>
              <a:gd name="connsiteX4014" fmla="*/ 229066 w 1656655"/>
              <a:gd name="connsiteY4014" fmla="*/ 1139171 h 1864576"/>
              <a:gd name="connsiteX4015" fmla="*/ 284374 w 1656655"/>
              <a:gd name="connsiteY4015" fmla="*/ 1096295 h 1864576"/>
              <a:gd name="connsiteX4016" fmla="*/ 277776 w 1656655"/>
              <a:gd name="connsiteY4016" fmla="*/ 1164506 h 1864576"/>
              <a:gd name="connsiteX4017" fmla="*/ 285538 w 1656655"/>
              <a:gd name="connsiteY4017" fmla="*/ 1169768 h 1864576"/>
              <a:gd name="connsiteX4018" fmla="*/ 339293 w 1656655"/>
              <a:gd name="connsiteY4018" fmla="*/ 1137025 h 1864576"/>
              <a:gd name="connsiteX4019" fmla="*/ 342010 w 1656655"/>
              <a:gd name="connsiteY4019" fmla="*/ 1184584 h 1864576"/>
              <a:gd name="connsiteX4020" fmla="*/ 354236 w 1656655"/>
              <a:gd name="connsiteY4020" fmla="*/ 1190821 h 1864576"/>
              <a:gd name="connsiteX4021" fmla="*/ 401393 w 1656655"/>
              <a:gd name="connsiteY4021" fmla="*/ 1167039 h 1864576"/>
              <a:gd name="connsiteX4022" fmla="*/ 409543 w 1656655"/>
              <a:gd name="connsiteY4022" fmla="*/ 1202707 h 1864576"/>
              <a:gd name="connsiteX4023" fmla="*/ 420605 w 1656655"/>
              <a:gd name="connsiteY4023" fmla="*/ 1208361 h 1864576"/>
              <a:gd name="connsiteX4024" fmla="*/ 470479 w 1656655"/>
              <a:gd name="connsiteY4024" fmla="*/ 1170939 h 1864576"/>
              <a:gd name="connsiteX4025" fmla="*/ 479988 w 1656655"/>
              <a:gd name="connsiteY4025" fmla="*/ 1220051 h 1864576"/>
              <a:gd name="connsiteX4026" fmla="*/ 493378 w 1656655"/>
              <a:gd name="connsiteY4026" fmla="*/ 1220443 h 1864576"/>
              <a:gd name="connsiteX4027" fmla="*/ 538790 w 1656655"/>
              <a:gd name="connsiteY4027" fmla="*/ 1187117 h 1864576"/>
              <a:gd name="connsiteX4028" fmla="*/ 553539 w 1656655"/>
              <a:gd name="connsiteY4028" fmla="*/ 1216739 h 1864576"/>
              <a:gd name="connsiteX4029" fmla="*/ 518413 w 1656655"/>
              <a:gd name="connsiteY4029" fmla="*/ 1226097 h 1864576"/>
              <a:gd name="connsiteX4030" fmla="*/ 463104 w 1656655"/>
              <a:gd name="connsiteY4030" fmla="*/ 1301519 h 1864576"/>
              <a:gd name="connsiteX4031" fmla="*/ 470673 w 1656655"/>
              <a:gd name="connsiteY4031" fmla="*/ 1369931 h 1864576"/>
              <a:gd name="connsiteX4032" fmla="*/ 477853 w 1656655"/>
              <a:gd name="connsiteY4032" fmla="*/ 1382596 h 1864576"/>
              <a:gd name="connsiteX4033" fmla="*/ 484063 w 1656655"/>
              <a:gd name="connsiteY4033" fmla="*/ 1406765 h 1864576"/>
              <a:gd name="connsiteX4034" fmla="*/ 488138 w 1656655"/>
              <a:gd name="connsiteY4034" fmla="*/ 1408715 h 1864576"/>
              <a:gd name="connsiteX4035" fmla="*/ 521711 w 1656655"/>
              <a:gd name="connsiteY4035" fmla="*/ 1388446 h 1864576"/>
              <a:gd name="connsiteX4036" fmla="*/ 557806 w 1656655"/>
              <a:gd name="connsiteY4036" fmla="*/ 1443795 h 1864576"/>
              <a:gd name="connsiteX4037" fmla="*/ 575854 w 1656655"/>
              <a:gd name="connsiteY4037" fmla="*/ 1470884 h 1864576"/>
              <a:gd name="connsiteX4038" fmla="*/ 586918 w 1656655"/>
              <a:gd name="connsiteY4038" fmla="*/ 1472442 h 1864576"/>
              <a:gd name="connsiteX4039" fmla="*/ 609429 w 1656655"/>
              <a:gd name="connsiteY4039" fmla="*/ 1437166 h 1864576"/>
              <a:gd name="connsiteX4040" fmla="*/ 636206 w 1656655"/>
              <a:gd name="connsiteY4040" fmla="*/ 1473613 h 1864576"/>
              <a:gd name="connsiteX4041" fmla="*/ 657361 w 1656655"/>
              <a:gd name="connsiteY4041" fmla="*/ 1460164 h 1864576"/>
              <a:gd name="connsiteX4042" fmla="*/ 651734 w 1656655"/>
              <a:gd name="connsiteY4042" fmla="*/ 1507331 h 1864576"/>
              <a:gd name="connsiteX4043" fmla="*/ 530446 w 1656655"/>
              <a:gd name="connsiteY4043" fmla="*/ 1730291 h 1864576"/>
              <a:gd name="connsiteX4044" fmla="*/ 524427 w 1656655"/>
              <a:gd name="connsiteY4044" fmla="*/ 1742569 h 1864576"/>
              <a:gd name="connsiteX4045" fmla="*/ 549849 w 1656655"/>
              <a:gd name="connsiteY4045" fmla="*/ 1747445 h 1864576"/>
              <a:gd name="connsiteX4046" fmla="*/ 612727 w 1656655"/>
              <a:gd name="connsiteY4046" fmla="*/ 1725612 h 1864576"/>
              <a:gd name="connsiteX4047" fmla="*/ 604770 w 1656655"/>
              <a:gd name="connsiteY4047" fmla="*/ 1770634 h 1864576"/>
              <a:gd name="connsiteX4048" fmla="*/ 622235 w 1656655"/>
              <a:gd name="connsiteY4048" fmla="*/ 1779213 h 1864576"/>
              <a:gd name="connsiteX4049" fmla="*/ 672110 w 1656655"/>
              <a:gd name="connsiteY4049" fmla="*/ 1753486 h 1864576"/>
              <a:gd name="connsiteX4050" fmla="*/ 664344 w 1656655"/>
              <a:gd name="connsiteY4050" fmla="*/ 1804548 h 1864576"/>
              <a:gd name="connsiteX4051" fmla="*/ 676182 w 1656655"/>
              <a:gd name="connsiteY4051" fmla="*/ 1810393 h 1864576"/>
              <a:gd name="connsiteX4052" fmla="*/ 756138 w 1656655"/>
              <a:gd name="connsiteY4052" fmla="*/ 1775313 h 1864576"/>
              <a:gd name="connsiteX4053" fmla="*/ 828328 w 1656655"/>
              <a:gd name="connsiteY4053" fmla="*/ 1864576 h 1864576"/>
              <a:gd name="connsiteX4054" fmla="*/ 900518 w 1656655"/>
              <a:gd name="connsiteY4054" fmla="*/ 1775313 h 1864576"/>
              <a:gd name="connsiteX4055" fmla="*/ 980474 w 1656655"/>
              <a:gd name="connsiteY4055" fmla="*/ 1810393 h 1864576"/>
              <a:gd name="connsiteX4056" fmla="*/ 992312 w 1656655"/>
              <a:gd name="connsiteY4056" fmla="*/ 1804548 h 1864576"/>
              <a:gd name="connsiteX4057" fmla="*/ 984546 w 1656655"/>
              <a:gd name="connsiteY4057" fmla="*/ 1753486 h 1864576"/>
              <a:gd name="connsiteX4058" fmla="*/ 1034421 w 1656655"/>
              <a:gd name="connsiteY4058" fmla="*/ 1779213 h 1864576"/>
              <a:gd name="connsiteX4059" fmla="*/ 1051886 w 1656655"/>
              <a:gd name="connsiteY4059" fmla="*/ 1770634 h 1864576"/>
              <a:gd name="connsiteX4060" fmla="*/ 1043929 w 1656655"/>
              <a:gd name="connsiteY4060" fmla="*/ 1725612 h 1864576"/>
              <a:gd name="connsiteX4061" fmla="*/ 1106807 w 1656655"/>
              <a:gd name="connsiteY4061" fmla="*/ 1747445 h 1864576"/>
              <a:gd name="connsiteX4062" fmla="*/ 1132229 w 1656655"/>
              <a:gd name="connsiteY4062" fmla="*/ 1742569 h 1864576"/>
              <a:gd name="connsiteX4063" fmla="*/ 1126215 w 1656655"/>
              <a:gd name="connsiteY4063" fmla="*/ 1730291 h 1864576"/>
              <a:gd name="connsiteX4064" fmla="*/ 1004923 w 1656655"/>
              <a:gd name="connsiteY4064" fmla="*/ 1507331 h 1864576"/>
              <a:gd name="connsiteX4065" fmla="*/ 999295 w 1656655"/>
              <a:gd name="connsiteY4065" fmla="*/ 1460164 h 1864576"/>
              <a:gd name="connsiteX4066" fmla="*/ 1020450 w 1656655"/>
              <a:gd name="connsiteY4066" fmla="*/ 1473613 h 1864576"/>
              <a:gd name="connsiteX4067" fmla="*/ 1047228 w 1656655"/>
              <a:gd name="connsiteY4067" fmla="*/ 1437166 h 1864576"/>
              <a:gd name="connsiteX4068" fmla="*/ 1069738 w 1656655"/>
              <a:gd name="connsiteY4068" fmla="*/ 1472442 h 1864576"/>
              <a:gd name="connsiteX4069" fmla="*/ 1080802 w 1656655"/>
              <a:gd name="connsiteY4069" fmla="*/ 1470884 h 1864576"/>
              <a:gd name="connsiteX4070" fmla="*/ 1098850 w 1656655"/>
              <a:gd name="connsiteY4070" fmla="*/ 1443795 h 1864576"/>
              <a:gd name="connsiteX4071" fmla="*/ 1134945 w 1656655"/>
              <a:gd name="connsiteY4071" fmla="*/ 1388446 h 1864576"/>
              <a:gd name="connsiteX4072" fmla="*/ 1168520 w 1656655"/>
              <a:gd name="connsiteY4072" fmla="*/ 1408715 h 1864576"/>
              <a:gd name="connsiteX4073" fmla="*/ 1172591 w 1656655"/>
              <a:gd name="connsiteY4073" fmla="*/ 1406765 h 1864576"/>
              <a:gd name="connsiteX4074" fmla="*/ 1178801 w 1656655"/>
              <a:gd name="connsiteY4074" fmla="*/ 1382596 h 1864576"/>
              <a:gd name="connsiteX4075" fmla="*/ 1185985 w 1656655"/>
              <a:gd name="connsiteY4075" fmla="*/ 1369931 h 1864576"/>
              <a:gd name="connsiteX4076" fmla="*/ 1193550 w 1656655"/>
              <a:gd name="connsiteY4076" fmla="*/ 1301519 h 1864576"/>
              <a:gd name="connsiteX4077" fmla="*/ 1138243 w 1656655"/>
              <a:gd name="connsiteY4077" fmla="*/ 1226097 h 1864576"/>
              <a:gd name="connsiteX4078" fmla="*/ 1103117 w 1656655"/>
              <a:gd name="connsiteY4078" fmla="*/ 1216739 h 1864576"/>
              <a:gd name="connsiteX4079" fmla="*/ 1117866 w 1656655"/>
              <a:gd name="connsiteY4079" fmla="*/ 1187117 h 1864576"/>
              <a:gd name="connsiteX4080" fmla="*/ 1163279 w 1656655"/>
              <a:gd name="connsiteY4080" fmla="*/ 1220443 h 1864576"/>
              <a:gd name="connsiteX4081" fmla="*/ 1176668 w 1656655"/>
              <a:gd name="connsiteY4081" fmla="*/ 1220051 h 1864576"/>
              <a:gd name="connsiteX4082" fmla="*/ 1186176 w 1656655"/>
              <a:gd name="connsiteY4082" fmla="*/ 1170939 h 1864576"/>
              <a:gd name="connsiteX4083" fmla="*/ 1236051 w 1656655"/>
              <a:gd name="connsiteY4083" fmla="*/ 1208361 h 1864576"/>
              <a:gd name="connsiteX4084" fmla="*/ 1247111 w 1656655"/>
              <a:gd name="connsiteY4084" fmla="*/ 1202707 h 1864576"/>
              <a:gd name="connsiteX4085" fmla="*/ 1255263 w 1656655"/>
              <a:gd name="connsiteY4085" fmla="*/ 1167039 h 1864576"/>
              <a:gd name="connsiteX4086" fmla="*/ 1302418 w 1656655"/>
              <a:gd name="connsiteY4086" fmla="*/ 1190821 h 1864576"/>
              <a:gd name="connsiteX4087" fmla="*/ 1314647 w 1656655"/>
              <a:gd name="connsiteY4087" fmla="*/ 1184584 h 1864576"/>
              <a:gd name="connsiteX4088" fmla="*/ 1317363 w 1656655"/>
              <a:gd name="connsiteY4088" fmla="*/ 1137025 h 1864576"/>
              <a:gd name="connsiteX4089" fmla="*/ 1371119 w 1656655"/>
              <a:gd name="connsiteY4089" fmla="*/ 1169768 h 1864576"/>
              <a:gd name="connsiteX4090" fmla="*/ 1378880 w 1656655"/>
              <a:gd name="connsiteY4090" fmla="*/ 1164506 h 1864576"/>
              <a:gd name="connsiteX4091" fmla="*/ 1372284 w 1656655"/>
              <a:gd name="connsiteY4091" fmla="*/ 1096295 h 1864576"/>
              <a:gd name="connsiteX4092" fmla="*/ 1427591 w 1656655"/>
              <a:gd name="connsiteY4092" fmla="*/ 1139171 h 1864576"/>
              <a:gd name="connsiteX4093" fmla="*/ 1434187 w 1656655"/>
              <a:gd name="connsiteY4093" fmla="*/ 1138196 h 1864576"/>
              <a:gd name="connsiteX4094" fmla="*/ 1420216 w 1656655"/>
              <a:gd name="connsiteY4094" fmla="*/ 1009369 h 1864576"/>
              <a:gd name="connsiteX4095" fmla="*/ 1609231 w 1656655"/>
              <a:gd name="connsiteY4095" fmla="*/ 929072 h 1864576"/>
              <a:gd name="connsiteX4096" fmla="*/ 1599918 w 1656655"/>
              <a:gd name="connsiteY4096" fmla="*/ 911727 h 1864576"/>
              <a:gd name="connsiteX4097" fmla="*/ 1536072 w 1656655"/>
              <a:gd name="connsiteY4097" fmla="*/ 915235 h 1864576"/>
              <a:gd name="connsiteX4098" fmla="*/ 1646104 w 1656655"/>
              <a:gd name="connsiteY4098" fmla="*/ 818564 h 1864576"/>
              <a:gd name="connsiteX4099" fmla="*/ 1644552 w 1656655"/>
              <a:gd name="connsiteY4099" fmla="*/ 806095 h 1864576"/>
              <a:gd name="connsiteX4100" fmla="*/ 1587107 w 1656655"/>
              <a:gd name="connsiteY4100" fmla="*/ 798687 h 1864576"/>
              <a:gd name="connsiteX4101" fmla="*/ 1655998 w 1656655"/>
              <a:gd name="connsiteY4101" fmla="*/ 677263 h 1864576"/>
              <a:gd name="connsiteX4102" fmla="*/ 1654834 w 1656655"/>
              <a:gd name="connsiteY4102" fmla="*/ 667523 h 1864576"/>
              <a:gd name="connsiteX4103" fmla="*/ 1649015 w 1656655"/>
              <a:gd name="connsiteY4103" fmla="*/ 669277 h 1864576"/>
              <a:gd name="connsiteX4104" fmla="*/ 1552759 w 1656655"/>
              <a:gd name="connsiteY4104" fmla="*/ 710595 h 1864576"/>
              <a:gd name="connsiteX4105" fmla="*/ 1571971 w 1656655"/>
              <a:gd name="connsiteY4105" fmla="*/ 651149 h 1864576"/>
              <a:gd name="connsiteX4106" fmla="*/ 1572167 w 1656655"/>
              <a:gd name="connsiteY4106" fmla="*/ 644133 h 1864576"/>
              <a:gd name="connsiteX4107" fmla="*/ 1623593 w 1656655"/>
              <a:gd name="connsiteY4107" fmla="*/ 471845 h 1864576"/>
              <a:gd name="connsiteX4108" fmla="*/ 1614858 w 1656655"/>
              <a:gd name="connsiteY4108" fmla="*/ 468531 h 1864576"/>
              <a:gd name="connsiteX4109" fmla="*/ 1554310 w 1656655"/>
              <a:gd name="connsiteY4109" fmla="*/ 519207 h 1864576"/>
              <a:gd name="connsiteX4110" fmla="*/ 1566926 w 1656655"/>
              <a:gd name="connsiteY4110" fmla="*/ 350619 h 1864576"/>
              <a:gd name="connsiteX4111" fmla="*/ 1562658 w 1656655"/>
              <a:gd name="connsiteY4111" fmla="*/ 346916 h 1864576"/>
              <a:gd name="connsiteX4112" fmla="*/ 1558000 w 1656655"/>
              <a:gd name="connsiteY4112" fmla="*/ 353932 h 1864576"/>
              <a:gd name="connsiteX4113" fmla="*/ 1504439 w 1656655"/>
              <a:gd name="connsiteY4113" fmla="*/ 409673 h 1864576"/>
              <a:gd name="connsiteX4114" fmla="*/ 1489690 w 1656655"/>
              <a:gd name="connsiteY4114" fmla="*/ 256289 h 1864576"/>
              <a:gd name="connsiteX4115" fmla="*/ 1482316 w 1656655"/>
              <a:gd name="connsiteY4115" fmla="*/ 257069 h 1864576"/>
              <a:gd name="connsiteX4116" fmla="*/ 1467180 w 1656655"/>
              <a:gd name="connsiteY4116" fmla="*/ 288642 h 1864576"/>
              <a:gd name="connsiteX4117" fmla="*/ 1444087 w 1656655"/>
              <a:gd name="connsiteY4117" fmla="*/ 320605 h 1864576"/>
              <a:gd name="connsiteX4118" fmla="*/ 1441366 w 1656655"/>
              <a:gd name="connsiteY4118" fmla="*/ 294099 h 1864576"/>
              <a:gd name="connsiteX4119" fmla="*/ 1439233 w 1656655"/>
              <a:gd name="connsiteY4119" fmla="*/ 282015 h 1864576"/>
              <a:gd name="connsiteX4120" fmla="*/ 1436712 w 1656655"/>
              <a:gd name="connsiteY4120" fmla="*/ 269542 h 1864576"/>
              <a:gd name="connsiteX4121" fmla="*/ 1422545 w 1656655"/>
              <a:gd name="connsiteY4121" fmla="*/ 225496 h 1864576"/>
              <a:gd name="connsiteX4122" fmla="*/ 1406632 w 1656655"/>
              <a:gd name="connsiteY4122" fmla="*/ 198210 h 1864576"/>
              <a:gd name="connsiteX4123" fmla="*/ 1385286 w 1656655"/>
              <a:gd name="connsiteY4123" fmla="*/ 175602 h 1864576"/>
              <a:gd name="connsiteX4124" fmla="*/ 1376747 w 1656655"/>
              <a:gd name="connsiteY4124" fmla="*/ 169950 h 1864576"/>
              <a:gd name="connsiteX4125" fmla="*/ 1370923 w 1656655"/>
              <a:gd name="connsiteY4125" fmla="*/ 166831 h 1864576"/>
              <a:gd name="connsiteX4126" fmla="*/ 1366074 w 1656655"/>
              <a:gd name="connsiteY4126" fmla="*/ 169365 h 1864576"/>
              <a:gd name="connsiteX4127" fmla="*/ 1371892 w 1656655"/>
              <a:gd name="connsiteY4127" fmla="*/ 190219 h 1864576"/>
              <a:gd name="connsiteX4128" fmla="*/ 1366847 w 1656655"/>
              <a:gd name="connsiteY4128" fmla="*/ 256874 h 1864576"/>
              <a:gd name="connsiteX4129" fmla="*/ 1349964 w 1656655"/>
              <a:gd name="connsiteY4129" fmla="*/ 367770 h 1864576"/>
              <a:gd name="connsiteX4130" fmla="*/ 1348413 w 1656655"/>
              <a:gd name="connsiteY4130" fmla="*/ 370888 h 1864576"/>
              <a:gd name="connsiteX4131" fmla="*/ 1342007 w 1656655"/>
              <a:gd name="connsiteY4131" fmla="*/ 374396 h 1864576"/>
              <a:gd name="connsiteX4132" fmla="*/ 1332499 w 1656655"/>
              <a:gd name="connsiteY4132" fmla="*/ 439882 h 1864576"/>
              <a:gd name="connsiteX4133" fmla="*/ 1291358 w 1656655"/>
              <a:gd name="connsiteY4133" fmla="*/ 518232 h 1864576"/>
              <a:gd name="connsiteX4134" fmla="*/ 1283788 w 1656655"/>
              <a:gd name="connsiteY4134" fmla="*/ 532068 h 1864576"/>
              <a:gd name="connsiteX4135" fmla="*/ 1278743 w 1656655"/>
              <a:gd name="connsiteY4135" fmla="*/ 529731 h 1864576"/>
              <a:gd name="connsiteX4136" fmla="*/ 1275444 w 1656655"/>
              <a:gd name="connsiteY4136" fmla="*/ 522519 h 1864576"/>
              <a:gd name="connsiteX4137" fmla="*/ 1269626 w 1656655"/>
              <a:gd name="connsiteY4137" fmla="*/ 525444 h 1864576"/>
              <a:gd name="connsiteX4138" fmla="*/ 1213737 w 1656655"/>
              <a:gd name="connsiteY4138" fmla="*/ 609440 h 1864576"/>
              <a:gd name="connsiteX4139" fmla="*/ 1185985 w 1656655"/>
              <a:gd name="connsiteY4139" fmla="*/ 671031 h 1864576"/>
              <a:gd name="connsiteX4140" fmla="*/ 1221884 w 1656655"/>
              <a:gd name="connsiteY4140" fmla="*/ 726381 h 1864576"/>
              <a:gd name="connsiteX4141" fmla="*/ 1213154 w 1656655"/>
              <a:gd name="connsiteY4141" fmla="*/ 774518 h 1864576"/>
              <a:gd name="connsiteX4142" fmla="*/ 1211211 w 1656655"/>
              <a:gd name="connsiteY4142" fmla="*/ 776081 h 1864576"/>
              <a:gd name="connsiteX4143" fmla="*/ 1207913 w 1656655"/>
              <a:gd name="connsiteY4143" fmla="*/ 776272 h 1864576"/>
              <a:gd name="connsiteX4144" fmla="*/ 1146783 w 1656655"/>
              <a:gd name="connsiteY4144" fmla="*/ 822856 h 1864576"/>
              <a:gd name="connsiteX4145" fmla="*/ 1107389 w 1656655"/>
              <a:gd name="connsiteY4145" fmla="*/ 840783 h 1864576"/>
              <a:gd name="connsiteX4146" fmla="*/ 1086626 w 1656655"/>
              <a:gd name="connsiteY4146" fmla="*/ 815252 h 1864576"/>
              <a:gd name="connsiteX4147" fmla="*/ 1060039 w 1656655"/>
              <a:gd name="connsiteY4147" fmla="*/ 794787 h 1864576"/>
              <a:gd name="connsiteX4148" fmla="*/ 1015013 w 1656655"/>
              <a:gd name="connsiteY4148" fmla="*/ 733593 h 1864576"/>
              <a:gd name="connsiteX4149" fmla="*/ 1023944 w 1656655"/>
              <a:gd name="connsiteY4149" fmla="*/ 733980 h 1864576"/>
              <a:gd name="connsiteX4150" fmla="*/ 1024135 w 1656655"/>
              <a:gd name="connsiteY4150" fmla="*/ 726964 h 1864576"/>
              <a:gd name="connsiteX4151" fmla="*/ 1015987 w 1656655"/>
              <a:gd name="connsiteY4151" fmla="*/ 707669 h 1864576"/>
              <a:gd name="connsiteX4152" fmla="*/ 1018121 w 1656655"/>
              <a:gd name="connsiteY4152" fmla="*/ 656215 h 1864576"/>
              <a:gd name="connsiteX4153" fmla="*/ 1041600 w 1656655"/>
              <a:gd name="connsiteY4153" fmla="*/ 607299 h 1864576"/>
              <a:gd name="connsiteX4154" fmla="*/ 1045290 w 1656655"/>
              <a:gd name="connsiteY4154" fmla="*/ 605545 h 1864576"/>
              <a:gd name="connsiteX4155" fmla="*/ 1064502 w 1656655"/>
              <a:gd name="connsiteY4155" fmla="*/ 596579 h 1864576"/>
              <a:gd name="connsiteX4156" fmla="*/ 1078473 w 1656655"/>
              <a:gd name="connsiteY4156" fmla="*/ 588980 h 1864576"/>
              <a:gd name="connsiteX4157" fmla="*/ 1094000 w 1656655"/>
              <a:gd name="connsiteY4157" fmla="*/ 585276 h 1864576"/>
              <a:gd name="connsiteX4158" fmla="*/ 1098850 w 1656655"/>
              <a:gd name="connsiteY4158" fmla="*/ 579039 h 1864576"/>
              <a:gd name="connsiteX4159" fmla="*/ 1101952 w 1656655"/>
              <a:gd name="connsiteY4159" fmla="*/ 576506 h 1864576"/>
              <a:gd name="connsiteX4160" fmla="*/ 1131260 w 1656655"/>
              <a:gd name="connsiteY4160" fmla="*/ 559157 h 1864576"/>
              <a:gd name="connsiteX4161" fmla="*/ 1159202 w 1656655"/>
              <a:gd name="connsiteY4161" fmla="*/ 556820 h 1864576"/>
              <a:gd name="connsiteX4162" fmla="*/ 1166773 w 1656655"/>
              <a:gd name="connsiteY4162" fmla="*/ 558378 h 1864576"/>
              <a:gd name="connsiteX4163" fmla="*/ 1172009 w 1656655"/>
              <a:gd name="connsiteY4163" fmla="*/ 553895 h 1864576"/>
              <a:gd name="connsiteX4164" fmla="*/ 1167355 w 1656655"/>
              <a:gd name="connsiteY4164" fmla="*/ 542009 h 1864576"/>
              <a:gd name="connsiteX4165" fmla="*/ 1192386 w 1656655"/>
              <a:gd name="connsiteY4165" fmla="*/ 537913 h 1864576"/>
              <a:gd name="connsiteX4166" fmla="*/ 1241096 w 1656655"/>
              <a:gd name="connsiteY4166" fmla="*/ 478081 h 1864576"/>
              <a:gd name="connsiteX4167" fmla="*/ 1237020 w 1656655"/>
              <a:gd name="connsiteY4167" fmla="*/ 476522 h 1864576"/>
              <a:gd name="connsiteX4168" fmla="*/ 1192582 w 1656655"/>
              <a:gd name="connsiteY4168" fmla="*/ 505174 h 1864576"/>
              <a:gd name="connsiteX4169" fmla="*/ 1109136 w 1656655"/>
              <a:gd name="connsiteY4169" fmla="*/ 517453 h 1864576"/>
              <a:gd name="connsiteX4170" fmla="*/ 1128735 w 1656655"/>
              <a:gd name="connsiteY4170" fmla="*/ 506536 h 1864576"/>
              <a:gd name="connsiteX4171" fmla="*/ 1140186 w 1656655"/>
              <a:gd name="connsiteY4171" fmla="*/ 506536 h 1864576"/>
              <a:gd name="connsiteX4172" fmla="*/ 1146783 w 1656655"/>
              <a:gd name="connsiteY4172" fmla="*/ 503611 h 1864576"/>
              <a:gd name="connsiteX4173" fmla="*/ 1148530 w 1656655"/>
              <a:gd name="connsiteY4173" fmla="*/ 499715 h 1864576"/>
              <a:gd name="connsiteX4174" fmla="*/ 1169293 w 1656655"/>
              <a:gd name="connsiteY4174" fmla="*/ 479446 h 1864576"/>
              <a:gd name="connsiteX4175" fmla="*/ 1193164 w 1656655"/>
              <a:gd name="connsiteY4175" fmla="*/ 479446 h 1864576"/>
              <a:gd name="connsiteX4176" fmla="*/ 1204806 w 1656655"/>
              <a:gd name="connsiteY4176" fmla="*/ 486462 h 1864576"/>
              <a:gd name="connsiteX4177" fmla="*/ 1209660 w 1656655"/>
              <a:gd name="connsiteY4177" fmla="*/ 472429 h 1864576"/>
              <a:gd name="connsiteX4178" fmla="*/ 1156873 w 1656655"/>
              <a:gd name="connsiteY4178" fmla="*/ 425070 h 1864576"/>
              <a:gd name="connsiteX4179" fmla="*/ 1126215 w 1656655"/>
              <a:gd name="connsiteY4179" fmla="*/ 419613 h 1864576"/>
              <a:gd name="connsiteX4180" fmla="*/ 1109719 w 1656655"/>
              <a:gd name="connsiteY4180" fmla="*/ 410062 h 1864576"/>
              <a:gd name="connsiteX4181" fmla="*/ 1157455 w 1656655"/>
              <a:gd name="connsiteY4181" fmla="*/ 363872 h 1864576"/>
              <a:gd name="connsiteX4182" fmla="*/ 1174534 w 1656655"/>
              <a:gd name="connsiteY4182" fmla="*/ 293319 h 1864576"/>
              <a:gd name="connsiteX4183" fmla="*/ 1207522 w 1656655"/>
              <a:gd name="connsiteY4183" fmla="*/ 271101 h 1864576"/>
              <a:gd name="connsiteX4184" fmla="*/ 1209464 w 1656655"/>
              <a:gd name="connsiteY4184" fmla="*/ 280846 h 1864576"/>
              <a:gd name="connsiteX4185" fmla="*/ 1209464 w 1656655"/>
              <a:gd name="connsiteY4185" fmla="*/ 305987 h 1864576"/>
              <a:gd name="connsiteX4186" fmla="*/ 1266714 w 1656655"/>
              <a:gd name="connsiteY4186" fmla="*/ 336002 h 1864576"/>
              <a:gd name="connsiteX4187" fmla="*/ 1286313 w 1656655"/>
              <a:gd name="connsiteY4187" fmla="*/ 352568 h 1864576"/>
              <a:gd name="connsiteX4188" fmla="*/ 1289807 w 1656655"/>
              <a:gd name="connsiteY4188" fmla="*/ 334053 h 1864576"/>
              <a:gd name="connsiteX4189" fmla="*/ 1285731 w 1656655"/>
              <a:gd name="connsiteY4189" fmla="*/ 321580 h 1864576"/>
              <a:gd name="connsiteX4190" fmla="*/ 1279134 w 1656655"/>
              <a:gd name="connsiteY4190" fmla="*/ 310665 h 1864576"/>
              <a:gd name="connsiteX4191" fmla="*/ 1295048 w 1656655"/>
              <a:gd name="connsiteY4191" fmla="*/ 312225 h 1864576"/>
              <a:gd name="connsiteX4192" fmla="*/ 1303583 w 1656655"/>
              <a:gd name="connsiteY4192" fmla="*/ 308326 h 1864576"/>
              <a:gd name="connsiteX4193" fmla="*/ 1284953 w 1656655"/>
              <a:gd name="connsiteY4193" fmla="*/ 286108 h 1864576"/>
              <a:gd name="connsiteX4194" fmla="*/ 1253903 w 1656655"/>
              <a:gd name="connsiteY4194" fmla="*/ 269152 h 1864576"/>
              <a:gd name="connsiteX4195" fmla="*/ 1255650 w 1656655"/>
              <a:gd name="connsiteY4195" fmla="*/ 248298 h 1864576"/>
              <a:gd name="connsiteX4196" fmla="*/ 1226156 w 1656655"/>
              <a:gd name="connsiteY4196" fmla="*/ 212632 h 1864576"/>
              <a:gd name="connsiteX4197" fmla="*/ 1153575 w 1656655"/>
              <a:gd name="connsiteY4197" fmla="*/ 220428 h 1864576"/>
              <a:gd name="connsiteX4198" fmla="*/ 1097685 w 1656655"/>
              <a:gd name="connsiteY4198" fmla="*/ 347891 h 1864576"/>
              <a:gd name="connsiteX4199" fmla="*/ 1097685 w 1656655"/>
              <a:gd name="connsiteY4199" fmla="*/ 347696 h 1864576"/>
              <a:gd name="connsiteX4200" fmla="*/ 1097489 w 1656655"/>
              <a:gd name="connsiteY4200" fmla="*/ 348085 h 1864576"/>
              <a:gd name="connsiteX4201" fmla="*/ 1098850 w 1656655"/>
              <a:gd name="connsiteY4201" fmla="*/ 339900 h 1864576"/>
              <a:gd name="connsiteX4202" fmla="*/ 1099046 w 1656655"/>
              <a:gd name="connsiteY4202" fmla="*/ 336587 h 1864576"/>
              <a:gd name="connsiteX4203" fmla="*/ 1099046 w 1656655"/>
              <a:gd name="connsiteY4203" fmla="*/ 334053 h 1864576"/>
              <a:gd name="connsiteX4204" fmla="*/ 1098463 w 1656655"/>
              <a:gd name="connsiteY4204" fmla="*/ 329765 h 1864576"/>
              <a:gd name="connsiteX4205" fmla="*/ 1097489 w 1656655"/>
              <a:gd name="connsiteY4205" fmla="*/ 326062 h 1864576"/>
              <a:gd name="connsiteX4206" fmla="*/ 1093805 w 1656655"/>
              <a:gd name="connsiteY4206" fmla="*/ 320215 h 1864576"/>
              <a:gd name="connsiteX4207" fmla="*/ 1090115 w 1656655"/>
              <a:gd name="connsiteY4207" fmla="*/ 316707 h 1864576"/>
              <a:gd name="connsiteX4208" fmla="*/ 1057514 w 1656655"/>
              <a:gd name="connsiteY4208" fmla="*/ 310081 h 1864576"/>
              <a:gd name="connsiteX4209" fmla="*/ 1055380 w 1656655"/>
              <a:gd name="connsiteY4209" fmla="*/ 312614 h 1864576"/>
              <a:gd name="connsiteX4210" fmla="*/ 1054216 w 1656655"/>
              <a:gd name="connsiteY4210" fmla="*/ 312420 h 1864576"/>
              <a:gd name="connsiteX4211" fmla="*/ 1050531 w 1656655"/>
              <a:gd name="connsiteY4211" fmla="*/ 312030 h 1864576"/>
              <a:gd name="connsiteX4212" fmla="*/ 1049366 w 1656655"/>
              <a:gd name="connsiteY4212" fmla="*/ 310665 h 1864576"/>
              <a:gd name="connsiteX4213" fmla="*/ 1039271 w 1656655"/>
              <a:gd name="connsiteY4213" fmla="*/ 315538 h 1864576"/>
              <a:gd name="connsiteX4214" fmla="*/ 1036750 w 1656655"/>
              <a:gd name="connsiteY4214" fmla="*/ 316707 h 1864576"/>
              <a:gd name="connsiteX4215" fmla="*/ 1036364 w 1656655"/>
              <a:gd name="connsiteY4215" fmla="*/ 320020 h 1864576"/>
              <a:gd name="connsiteX4216" fmla="*/ 1028989 w 1656655"/>
              <a:gd name="connsiteY4216" fmla="*/ 320995 h 1864576"/>
              <a:gd name="connsiteX4217" fmla="*/ 1028015 w 1656655"/>
              <a:gd name="connsiteY4217" fmla="*/ 320800 h 1864576"/>
              <a:gd name="connsiteX4218" fmla="*/ 1025882 w 1656655"/>
              <a:gd name="connsiteY4218" fmla="*/ 318851 h 1864576"/>
              <a:gd name="connsiteX4219" fmla="*/ 1022388 w 1656655"/>
              <a:gd name="connsiteY4219" fmla="*/ 317097 h 1864576"/>
              <a:gd name="connsiteX4220" fmla="*/ 1019868 w 1656655"/>
              <a:gd name="connsiteY4220" fmla="*/ 317292 h 1864576"/>
              <a:gd name="connsiteX4221" fmla="*/ 1014822 w 1656655"/>
              <a:gd name="connsiteY4221" fmla="*/ 315538 h 1864576"/>
              <a:gd name="connsiteX4222" fmla="*/ 1015595 w 1656655"/>
              <a:gd name="connsiteY4222" fmla="*/ 313979 h 1864576"/>
              <a:gd name="connsiteX4223" fmla="*/ 1016569 w 1656655"/>
              <a:gd name="connsiteY4223" fmla="*/ 308131 h 1864576"/>
              <a:gd name="connsiteX4224" fmla="*/ 1014044 w 1656655"/>
              <a:gd name="connsiteY4224" fmla="*/ 301310 h 1864576"/>
              <a:gd name="connsiteX4225" fmla="*/ 1008612 w 1656655"/>
              <a:gd name="connsiteY4225" fmla="*/ 297412 h 1864576"/>
              <a:gd name="connsiteX4226" fmla="*/ 1005896 w 1656655"/>
              <a:gd name="connsiteY4226" fmla="*/ 295463 h 1864576"/>
              <a:gd name="connsiteX4227" fmla="*/ 1004536 w 1656655"/>
              <a:gd name="connsiteY4227" fmla="*/ 292345 h 1864576"/>
              <a:gd name="connsiteX4228" fmla="*/ 1009195 w 1656655"/>
              <a:gd name="connsiteY4228" fmla="*/ 291760 h 1864576"/>
              <a:gd name="connsiteX4229" fmla="*/ 1011524 w 1656655"/>
              <a:gd name="connsiteY4229" fmla="*/ 292150 h 1864576"/>
              <a:gd name="connsiteX4230" fmla="*/ 1013658 w 1656655"/>
              <a:gd name="connsiteY4230" fmla="*/ 292150 h 1864576"/>
              <a:gd name="connsiteX4231" fmla="*/ 1013658 w 1656655"/>
              <a:gd name="connsiteY4231" fmla="*/ 288252 h 1864576"/>
              <a:gd name="connsiteX4232" fmla="*/ 1011328 w 1656655"/>
              <a:gd name="connsiteY4232" fmla="*/ 280261 h 1864576"/>
              <a:gd name="connsiteX4233" fmla="*/ 1010164 w 1656655"/>
              <a:gd name="connsiteY4233" fmla="*/ 278897 h 1864576"/>
              <a:gd name="connsiteX4234" fmla="*/ 1007056 w 1656655"/>
              <a:gd name="connsiteY4234" fmla="*/ 280846 h 1864576"/>
              <a:gd name="connsiteX4235" fmla="*/ 1006283 w 1656655"/>
              <a:gd name="connsiteY4235" fmla="*/ 281431 h 1864576"/>
              <a:gd name="connsiteX4236" fmla="*/ 1002011 w 1656655"/>
              <a:gd name="connsiteY4236" fmla="*/ 283574 h 1864576"/>
              <a:gd name="connsiteX4237" fmla="*/ 1001429 w 1656655"/>
              <a:gd name="connsiteY4237" fmla="*/ 278117 h 1864576"/>
              <a:gd name="connsiteX4238" fmla="*/ 1002011 w 1656655"/>
              <a:gd name="connsiteY4238" fmla="*/ 275584 h 1864576"/>
              <a:gd name="connsiteX4239" fmla="*/ 1000846 w 1656655"/>
              <a:gd name="connsiteY4239" fmla="*/ 273635 h 1864576"/>
              <a:gd name="connsiteX4240" fmla="*/ 1000269 w 1656655"/>
              <a:gd name="connsiteY4240" fmla="*/ 273635 h 1864576"/>
              <a:gd name="connsiteX4241" fmla="*/ 994636 w 1656655"/>
              <a:gd name="connsiteY4241" fmla="*/ 275389 h 1864576"/>
              <a:gd name="connsiteX4242" fmla="*/ 989204 w 1656655"/>
              <a:gd name="connsiteY4242" fmla="*/ 277143 h 1864576"/>
              <a:gd name="connsiteX4243" fmla="*/ 989009 w 1656655"/>
              <a:gd name="connsiteY4243" fmla="*/ 279677 h 1864576"/>
              <a:gd name="connsiteX4244" fmla="*/ 990756 w 1656655"/>
              <a:gd name="connsiteY4244" fmla="*/ 281626 h 1864576"/>
              <a:gd name="connsiteX4245" fmla="*/ 993281 w 1656655"/>
              <a:gd name="connsiteY4245" fmla="*/ 286303 h 1864576"/>
              <a:gd name="connsiteX4246" fmla="*/ 988622 w 1656655"/>
              <a:gd name="connsiteY4246" fmla="*/ 286888 h 1864576"/>
              <a:gd name="connsiteX4247" fmla="*/ 984355 w 1656655"/>
              <a:gd name="connsiteY4247" fmla="*/ 286498 h 1864576"/>
              <a:gd name="connsiteX4248" fmla="*/ 984355 w 1656655"/>
              <a:gd name="connsiteY4248" fmla="*/ 290201 h 1864576"/>
              <a:gd name="connsiteX4249" fmla="*/ 985520 w 1656655"/>
              <a:gd name="connsiteY4249" fmla="*/ 294294 h 1864576"/>
              <a:gd name="connsiteX4250" fmla="*/ 986684 w 1656655"/>
              <a:gd name="connsiteY4250" fmla="*/ 298387 h 1864576"/>
              <a:gd name="connsiteX4251" fmla="*/ 987849 w 1656655"/>
              <a:gd name="connsiteY4251" fmla="*/ 299751 h 1864576"/>
              <a:gd name="connsiteX4252" fmla="*/ 992312 w 1656655"/>
              <a:gd name="connsiteY4252" fmla="*/ 296632 h 1864576"/>
              <a:gd name="connsiteX4253" fmla="*/ 995801 w 1656655"/>
              <a:gd name="connsiteY4253" fmla="*/ 295073 h 1864576"/>
              <a:gd name="connsiteX4254" fmla="*/ 996383 w 1656655"/>
              <a:gd name="connsiteY4254" fmla="*/ 299166 h 1864576"/>
              <a:gd name="connsiteX4255" fmla="*/ 994832 w 1656655"/>
              <a:gd name="connsiteY4255" fmla="*/ 302090 h 1864576"/>
              <a:gd name="connsiteX4256" fmla="*/ 998326 w 1656655"/>
              <a:gd name="connsiteY4256" fmla="*/ 319241 h 1864576"/>
              <a:gd name="connsiteX4257" fmla="*/ 999687 w 1656655"/>
              <a:gd name="connsiteY4257" fmla="*/ 320020 h 1864576"/>
              <a:gd name="connsiteX4258" fmla="*/ 997548 w 1656655"/>
              <a:gd name="connsiteY4258" fmla="*/ 321580 h 1864576"/>
              <a:gd name="connsiteX4259" fmla="*/ 996383 w 1656655"/>
              <a:gd name="connsiteY4259" fmla="*/ 324113 h 1864576"/>
              <a:gd name="connsiteX4260" fmla="*/ 994445 w 1656655"/>
              <a:gd name="connsiteY4260" fmla="*/ 325283 h 1864576"/>
              <a:gd name="connsiteX4261" fmla="*/ 992116 w 1656655"/>
              <a:gd name="connsiteY4261" fmla="*/ 328986 h 1864576"/>
              <a:gd name="connsiteX4262" fmla="*/ 991338 w 1656655"/>
              <a:gd name="connsiteY4262" fmla="*/ 331909 h 1864576"/>
              <a:gd name="connsiteX4263" fmla="*/ 990951 w 1656655"/>
              <a:gd name="connsiteY4263" fmla="*/ 332299 h 1864576"/>
              <a:gd name="connsiteX4264" fmla="*/ 988040 w 1656655"/>
              <a:gd name="connsiteY4264" fmla="*/ 333663 h 1864576"/>
              <a:gd name="connsiteX4265" fmla="*/ 983963 w 1656655"/>
              <a:gd name="connsiteY4265" fmla="*/ 335612 h 1864576"/>
              <a:gd name="connsiteX4266" fmla="*/ 983190 w 1656655"/>
              <a:gd name="connsiteY4266" fmla="*/ 334443 h 1864576"/>
              <a:gd name="connsiteX4267" fmla="*/ 979310 w 1656655"/>
              <a:gd name="connsiteY4267" fmla="*/ 333468 h 1864576"/>
              <a:gd name="connsiteX4268" fmla="*/ 978145 w 1656655"/>
              <a:gd name="connsiteY4268" fmla="*/ 332104 h 1864576"/>
              <a:gd name="connsiteX4269" fmla="*/ 969219 w 1656655"/>
              <a:gd name="connsiteY4269" fmla="*/ 333078 h 1864576"/>
              <a:gd name="connsiteX4270" fmla="*/ 968054 w 1656655"/>
              <a:gd name="connsiteY4270" fmla="*/ 335807 h 1864576"/>
              <a:gd name="connsiteX4271" fmla="*/ 967859 w 1656655"/>
              <a:gd name="connsiteY4271" fmla="*/ 336976 h 1864576"/>
              <a:gd name="connsiteX4272" fmla="*/ 965916 w 1656655"/>
              <a:gd name="connsiteY4272" fmla="*/ 337561 h 1864576"/>
              <a:gd name="connsiteX4273" fmla="*/ 965143 w 1656655"/>
              <a:gd name="connsiteY4273" fmla="*/ 339315 h 1864576"/>
              <a:gd name="connsiteX4274" fmla="*/ 963978 w 1656655"/>
              <a:gd name="connsiteY4274" fmla="*/ 340095 h 1864576"/>
              <a:gd name="connsiteX4275" fmla="*/ 962618 w 1656655"/>
              <a:gd name="connsiteY4275" fmla="*/ 339705 h 1864576"/>
              <a:gd name="connsiteX4276" fmla="*/ 959319 w 1656655"/>
              <a:gd name="connsiteY4276" fmla="*/ 339315 h 1864576"/>
              <a:gd name="connsiteX4277" fmla="*/ 950007 w 1656655"/>
              <a:gd name="connsiteY4277" fmla="*/ 343408 h 1864576"/>
              <a:gd name="connsiteX4278" fmla="*/ 946513 w 1656655"/>
              <a:gd name="connsiteY4278" fmla="*/ 346721 h 1864576"/>
              <a:gd name="connsiteX4279" fmla="*/ 942050 w 1656655"/>
              <a:gd name="connsiteY4279" fmla="*/ 352763 h 1864576"/>
              <a:gd name="connsiteX4280" fmla="*/ 936613 w 1656655"/>
              <a:gd name="connsiteY4280" fmla="*/ 366406 h 1864576"/>
              <a:gd name="connsiteX4281" fmla="*/ 936422 w 1656655"/>
              <a:gd name="connsiteY4281" fmla="*/ 378879 h 1864576"/>
              <a:gd name="connsiteX4282" fmla="*/ 992312 w 1656655"/>
              <a:gd name="connsiteY4282" fmla="*/ 281236 h 1864576"/>
              <a:gd name="connsiteX4283" fmla="*/ 992698 w 1656655"/>
              <a:gd name="connsiteY4283" fmla="*/ 281041 h 1864576"/>
              <a:gd name="connsiteX4284" fmla="*/ 993085 w 1656655"/>
              <a:gd name="connsiteY4284" fmla="*/ 281041 h 1864576"/>
              <a:gd name="connsiteX4285" fmla="*/ 997744 w 1656655"/>
              <a:gd name="connsiteY4285" fmla="*/ 279677 h 1864576"/>
              <a:gd name="connsiteX4286" fmla="*/ 998713 w 1656655"/>
              <a:gd name="connsiteY4286" fmla="*/ 287472 h 1864576"/>
              <a:gd name="connsiteX4287" fmla="*/ 1000073 w 1656655"/>
              <a:gd name="connsiteY4287" fmla="*/ 289032 h 1864576"/>
              <a:gd name="connsiteX4288" fmla="*/ 1006670 w 1656655"/>
              <a:gd name="connsiteY4288" fmla="*/ 286498 h 1864576"/>
              <a:gd name="connsiteX4289" fmla="*/ 1008417 w 1656655"/>
              <a:gd name="connsiteY4289" fmla="*/ 285329 h 1864576"/>
              <a:gd name="connsiteX4290" fmla="*/ 1009968 w 1656655"/>
              <a:gd name="connsiteY4290" fmla="*/ 290786 h 1864576"/>
              <a:gd name="connsiteX4291" fmla="*/ 1007638 w 1656655"/>
              <a:gd name="connsiteY4291" fmla="*/ 290591 h 1864576"/>
              <a:gd name="connsiteX4292" fmla="*/ 1001624 w 1656655"/>
              <a:gd name="connsiteY4292" fmla="*/ 291760 h 1864576"/>
              <a:gd name="connsiteX4293" fmla="*/ 1001238 w 1656655"/>
              <a:gd name="connsiteY4293" fmla="*/ 295268 h 1864576"/>
              <a:gd name="connsiteX4294" fmla="*/ 1001820 w 1656655"/>
              <a:gd name="connsiteY4294" fmla="*/ 297022 h 1864576"/>
              <a:gd name="connsiteX4295" fmla="*/ 1002593 w 1656655"/>
              <a:gd name="connsiteY4295" fmla="*/ 298581 h 1864576"/>
              <a:gd name="connsiteX4296" fmla="*/ 999104 w 1656655"/>
              <a:gd name="connsiteY4296" fmla="*/ 299556 h 1864576"/>
              <a:gd name="connsiteX4297" fmla="*/ 998326 w 1656655"/>
              <a:gd name="connsiteY4297" fmla="*/ 295268 h 1864576"/>
              <a:gd name="connsiteX4298" fmla="*/ 995414 w 1656655"/>
              <a:gd name="connsiteY4298" fmla="*/ 293514 h 1864576"/>
              <a:gd name="connsiteX4299" fmla="*/ 991730 w 1656655"/>
              <a:gd name="connsiteY4299" fmla="*/ 294878 h 1864576"/>
              <a:gd name="connsiteX4300" fmla="*/ 990173 w 1656655"/>
              <a:gd name="connsiteY4300" fmla="*/ 295853 h 1864576"/>
              <a:gd name="connsiteX4301" fmla="*/ 989400 w 1656655"/>
              <a:gd name="connsiteY4301" fmla="*/ 296438 h 1864576"/>
              <a:gd name="connsiteX4302" fmla="*/ 988622 w 1656655"/>
              <a:gd name="connsiteY4302" fmla="*/ 297022 h 1864576"/>
              <a:gd name="connsiteX4303" fmla="*/ 987071 w 1656655"/>
              <a:gd name="connsiteY4303" fmla="*/ 291565 h 1864576"/>
              <a:gd name="connsiteX4304" fmla="*/ 994832 w 1656655"/>
              <a:gd name="connsiteY4304" fmla="*/ 290591 h 1864576"/>
              <a:gd name="connsiteX4305" fmla="*/ 996383 w 1656655"/>
              <a:gd name="connsiteY4305" fmla="*/ 289226 h 1864576"/>
              <a:gd name="connsiteX4306" fmla="*/ 995028 w 1656655"/>
              <a:gd name="connsiteY4306" fmla="*/ 284549 h 1864576"/>
              <a:gd name="connsiteX4307" fmla="*/ 993863 w 1656655"/>
              <a:gd name="connsiteY4307" fmla="*/ 282600 h 1864576"/>
              <a:gd name="connsiteX4308" fmla="*/ 992312 w 1656655"/>
              <a:gd name="connsiteY4308" fmla="*/ 281236 h 1864576"/>
              <a:gd name="connsiteX4309" fmla="*/ 1003371 w 1656655"/>
              <a:gd name="connsiteY4309" fmla="*/ 301895 h 1864576"/>
              <a:gd name="connsiteX4310" fmla="*/ 1013075 w 1656655"/>
              <a:gd name="connsiteY4310" fmla="*/ 310081 h 1864576"/>
              <a:gd name="connsiteX4311" fmla="*/ 1004923 w 1656655"/>
              <a:gd name="connsiteY4311" fmla="*/ 319826 h 1864576"/>
              <a:gd name="connsiteX4312" fmla="*/ 995219 w 1656655"/>
              <a:gd name="connsiteY4312" fmla="*/ 311640 h 1864576"/>
              <a:gd name="connsiteX4313" fmla="*/ 1003371 w 1656655"/>
              <a:gd name="connsiteY4313" fmla="*/ 301895 h 1864576"/>
              <a:gd name="connsiteX4314" fmla="*/ 1057127 w 1656655"/>
              <a:gd name="connsiteY4314" fmla="*/ 316902 h 1864576"/>
              <a:gd name="connsiteX4315" fmla="*/ 1058679 w 1656655"/>
              <a:gd name="connsiteY4315" fmla="*/ 314758 h 1864576"/>
              <a:gd name="connsiteX4316" fmla="*/ 1067218 w 1656655"/>
              <a:gd name="connsiteY4316" fmla="*/ 312420 h 1864576"/>
              <a:gd name="connsiteX4317" fmla="*/ 1073428 w 1656655"/>
              <a:gd name="connsiteY4317" fmla="*/ 313589 h 1864576"/>
              <a:gd name="connsiteX4318" fmla="*/ 1060426 w 1656655"/>
              <a:gd name="connsiteY4318" fmla="*/ 320800 h 1864576"/>
              <a:gd name="connsiteX4319" fmla="*/ 1058483 w 1656655"/>
              <a:gd name="connsiteY4319" fmla="*/ 322359 h 1864576"/>
              <a:gd name="connsiteX4320" fmla="*/ 1056741 w 1656655"/>
              <a:gd name="connsiteY4320" fmla="*/ 323918 h 1864576"/>
              <a:gd name="connsiteX4321" fmla="*/ 1057127 w 1656655"/>
              <a:gd name="connsiteY4321" fmla="*/ 316902 h 1864576"/>
              <a:gd name="connsiteX4322" fmla="*/ 1048784 w 1656655"/>
              <a:gd name="connsiteY4322" fmla="*/ 361728 h 1864576"/>
              <a:gd name="connsiteX4323" fmla="*/ 1049753 w 1656655"/>
              <a:gd name="connsiteY4323" fmla="*/ 356661 h 1864576"/>
              <a:gd name="connsiteX4324" fmla="*/ 1053247 w 1656655"/>
              <a:gd name="connsiteY4324" fmla="*/ 329375 h 1864576"/>
              <a:gd name="connsiteX4325" fmla="*/ 1053633 w 1656655"/>
              <a:gd name="connsiteY4325" fmla="*/ 318266 h 1864576"/>
              <a:gd name="connsiteX4326" fmla="*/ 1054020 w 1656655"/>
              <a:gd name="connsiteY4326" fmla="*/ 317877 h 1864576"/>
              <a:gd name="connsiteX4327" fmla="*/ 1053829 w 1656655"/>
              <a:gd name="connsiteY4327" fmla="*/ 323723 h 1864576"/>
              <a:gd name="connsiteX4328" fmla="*/ 1053438 w 1656655"/>
              <a:gd name="connsiteY4328" fmla="*/ 329570 h 1864576"/>
              <a:gd name="connsiteX4329" fmla="*/ 1050722 w 1656655"/>
              <a:gd name="connsiteY4329" fmla="*/ 351594 h 1864576"/>
              <a:gd name="connsiteX4330" fmla="*/ 1050531 w 1656655"/>
              <a:gd name="connsiteY4330" fmla="*/ 352958 h 1864576"/>
              <a:gd name="connsiteX4331" fmla="*/ 1048784 w 1656655"/>
              <a:gd name="connsiteY4331" fmla="*/ 361728 h 1864576"/>
              <a:gd name="connsiteX4332" fmla="*/ 1021223 w 1656655"/>
              <a:gd name="connsiteY4332" fmla="*/ 322164 h 1864576"/>
              <a:gd name="connsiteX4333" fmla="*/ 1022001 w 1656655"/>
              <a:gd name="connsiteY4333" fmla="*/ 345357 h 1864576"/>
              <a:gd name="connsiteX4334" fmla="*/ 1020836 w 1656655"/>
              <a:gd name="connsiteY4334" fmla="*/ 333858 h 1864576"/>
              <a:gd name="connsiteX4335" fmla="*/ 1019672 w 1656655"/>
              <a:gd name="connsiteY4335" fmla="*/ 322359 h 1864576"/>
              <a:gd name="connsiteX4336" fmla="*/ 1021223 w 1656655"/>
              <a:gd name="connsiteY4336" fmla="*/ 322164 h 1864576"/>
              <a:gd name="connsiteX4337" fmla="*/ 1048975 w 1656655"/>
              <a:gd name="connsiteY4337" fmla="*/ 317682 h 1864576"/>
              <a:gd name="connsiteX4338" fmla="*/ 1050722 w 1656655"/>
              <a:gd name="connsiteY4338" fmla="*/ 317292 h 1864576"/>
              <a:gd name="connsiteX4339" fmla="*/ 1040827 w 1656655"/>
              <a:gd name="connsiteY4339" fmla="*/ 376540 h 1864576"/>
              <a:gd name="connsiteX4340" fmla="*/ 1039271 w 1656655"/>
              <a:gd name="connsiteY4340" fmla="*/ 379659 h 1864576"/>
              <a:gd name="connsiteX4341" fmla="*/ 1039080 w 1656655"/>
              <a:gd name="connsiteY4341" fmla="*/ 379464 h 1864576"/>
              <a:gd name="connsiteX4342" fmla="*/ 1039080 w 1656655"/>
              <a:gd name="connsiteY4342" fmla="*/ 379269 h 1864576"/>
              <a:gd name="connsiteX4343" fmla="*/ 1036750 w 1656655"/>
              <a:gd name="connsiteY4343" fmla="*/ 376930 h 1864576"/>
              <a:gd name="connsiteX4344" fmla="*/ 1036364 w 1656655"/>
              <a:gd name="connsiteY4344" fmla="*/ 375761 h 1864576"/>
              <a:gd name="connsiteX4345" fmla="*/ 1031509 w 1656655"/>
              <a:gd name="connsiteY4345" fmla="*/ 374981 h 1864576"/>
              <a:gd name="connsiteX4346" fmla="*/ 1031319 w 1656655"/>
              <a:gd name="connsiteY4346" fmla="*/ 373617 h 1864576"/>
              <a:gd name="connsiteX4347" fmla="*/ 1031896 w 1656655"/>
              <a:gd name="connsiteY4347" fmla="*/ 369719 h 1864576"/>
              <a:gd name="connsiteX4348" fmla="*/ 1039080 w 1656655"/>
              <a:gd name="connsiteY4348" fmla="*/ 332689 h 1864576"/>
              <a:gd name="connsiteX4349" fmla="*/ 1039466 w 1656655"/>
              <a:gd name="connsiteY4349" fmla="*/ 320995 h 1864576"/>
              <a:gd name="connsiteX4350" fmla="*/ 1039662 w 1656655"/>
              <a:gd name="connsiteY4350" fmla="*/ 320215 h 1864576"/>
              <a:gd name="connsiteX4351" fmla="*/ 1041796 w 1656655"/>
              <a:gd name="connsiteY4351" fmla="*/ 319436 h 1864576"/>
              <a:gd name="connsiteX4352" fmla="*/ 1043738 w 1656655"/>
              <a:gd name="connsiteY4352" fmla="*/ 320800 h 1864576"/>
              <a:gd name="connsiteX4353" fmla="*/ 1048975 w 1656655"/>
              <a:gd name="connsiteY4353" fmla="*/ 317682 h 1864576"/>
              <a:gd name="connsiteX4354" fmla="*/ 999104 w 1656655"/>
              <a:gd name="connsiteY4354" fmla="*/ 325867 h 1864576"/>
              <a:gd name="connsiteX4355" fmla="*/ 1002593 w 1656655"/>
              <a:gd name="connsiteY4355" fmla="*/ 323529 h 1864576"/>
              <a:gd name="connsiteX4356" fmla="*/ 1004923 w 1656655"/>
              <a:gd name="connsiteY4356" fmla="*/ 322944 h 1864576"/>
              <a:gd name="connsiteX4357" fmla="*/ 1011328 w 1656655"/>
              <a:gd name="connsiteY4357" fmla="*/ 320800 h 1864576"/>
              <a:gd name="connsiteX4358" fmla="*/ 1016569 w 1656655"/>
              <a:gd name="connsiteY4358" fmla="*/ 320800 h 1864576"/>
              <a:gd name="connsiteX4359" fmla="*/ 1018899 w 1656655"/>
              <a:gd name="connsiteY4359" fmla="*/ 343993 h 1864576"/>
              <a:gd name="connsiteX4360" fmla="*/ 1019285 w 1656655"/>
              <a:gd name="connsiteY4360" fmla="*/ 347891 h 1864576"/>
              <a:gd name="connsiteX4361" fmla="*/ 1019672 w 1656655"/>
              <a:gd name="connsiteY4361" fmla="*/ 351788 h 1864576"/>
              <a:gd name="connsiteX4362" fmla="*/ 1018121 w 1656655"/>
              <a:gd name="connsiteY4362" fmla="*/ 350619 h 1864576"/>
              <a:gd name="connsiteX4363" fmla="*/ 1013658 w 1656655"/>
              <a:gd name="connsiteY4363" fmla="*/ 353543 h 1864576"/>
              <a:gd name="connsiteX4364" fmla="*/ 1012689 w 1656655"/>
              <a:gd name="connsiteY4364" fmla="*/ 351788 h 1864576"/>
              <a:gd name="connsiteX4365" fmla="*/ 1011715 w 1656655"/>
              <a:gd name="connsiteY4365" fmla="*/ 350034 h 1864576"/>
              <a:gd name="connsiteX4366" fmla="*/ 1004536 w 1656655"/>
              <a:gd name="connsiteY4366" fmla="*/ 336197 h 1864576"/>
              <a:gd name="connsiteX4367" fmla="*/ 1002789 w 1656655"/>
              <a:gd name="connsiteY4367" fmla="*/ 332689 h 1864576"/>
              <a:gd name="connsiteX4368" fmla="*/ 1000073 w 1656655"/>
              <a:gd name="connsiteY4368" fmla="*/ 327426 h 1864576"/>
              <a:gd name="connsiteX4369" fmla="*/ 999104 w 1656655"/>
              <a:gd name="connsiteY4369" fmla="*/ 325867 h 1864576"/>
              <a:gd name="connsiteX4370" fmla="*/ 1025299 w 1656655"/>
              <a:gd name="connsiteY4370" fmla="*/ 348865 h 1864576"/>
              <a:gd name="connsiteX4371" fmla="*/ 1024331 w 1656655"/>
              <a:gd name="connsiteY4371" fmla="*/ 324113 h 1864576"/>
              <a:gd name="connsiteX4372" fmla="*/ 1025299 w 1656655"/>
              <a:gd name="connsiteY4372" fmla="*/ 324893 h 1864576"/>
              <a:gd name="connsiteX4373" fmla="*/ 1025882 w 1656655"/>
              <a:gd name="connsiteY4373" fmla="*/ 326062 h 1864576"/>
              <a:gd name="connsiteX4374" fmla="*/ 1025686 w 1656655"/>
              <a:gd name="connsiteY4374" fmla="*/ 329375 h 1864576"/>
              <a:gd name="connsiteX4375" fmla="*/ 1025299 w 1656655"/>
              <a:gd name="connsiteY4375" fmla="*/ 348865 h 1864576"/>
              <a:gd name="connsiteX4376" fmla="*/ 1028598 w 1656655"/>
              <a:gd name="connsiteY4376" fmla="*/ 368939 h 1864576"/>
              <a:gd name="connsiteX4377" fmla="*/ 1028407 w 1656655"/>
              <a:gd name="connsiteY4377" fmla="*/ 343408 h 1864576"/>
              <a:gd name="connsiteX4378" fmla="*/ 1028793 w 1656655"/>
              <a:gd name="connsiteY4378" fmla="*/ 330740 h 1864576"/>
              <a:gd name="connsiteX4379" fmla="*/ 1028989 w 1656655"/>
              <a:gd name="connsiteY4379" fmla="*/ 326062 h 1864576"/>
              <a:gd name="connsiteX4380" fmla="*/ 1030345 w 1656655"/>
              <a:gd name="connsiteY4380" fmla="*/ 325672 h 1864576"/>
              <a:gd name="connsiteX4381" fmla="*/ 1035972 w 1656655"/>
              <a:gd name="connsiteY4381" fmla="*/ 324893 h 1864576"/>
              <a:gd name="connsiteX4382" fmla="*/ 1031705 w 1656655"/>
              <a:gd name="connsiteY4382" fmla="*/ 359000 h 1864576"/>
              <a:gd name="connsiteX4383" fmla="*/ 1028598 w 1656655"/>
              <a:gd name="connsiteY4383" fmla="*/ 368939 h 1864576"/>
              <a:gd name="connsiteX4384" fmla="*/ 1058874 w 1656655"/>
              <a:gd name="connsiteY4384" fmla="*/ 326842 h 1864576"/>
              <a:gd name="connsiteX4385" fmla="*/ 1062173 w 1656655"/>
              <a:gd name="connsiteY4385" fmla="*/ 323723 h 1864576"/>
              <a:gd name="connsiteX4386" fmla="*/ 1074206 w 1656655"/>
              <a:gd name="connsiteY4386" fmla="*/ 316902 h 1864576"/>
              <a:gd name="connsiteX4387" fmla="*/ 1077695 w 1656655"/>
              <a:gd name="connsiteY4387" fmla="*/ 316123 h 1864576"/>
              <a:gd name="connsiteX4388" fmla="*/ 1080998 w 1656655"/>
              <a:gd name="connsiteY4388" fmla="*/ 316902 h 1864576"/>
              <a:gd name="connsiteX4389" fmla="*/ 1090115 w 1656655"/>
              <a:gd name="connsiteY4389" fmla="*/ 323723 h 1864576"/>
              <a:gd name="connsiteX4390" fmla="*/ 1091671 w 1656655"/>
              <a:gd name="connsiteY4390" fmla="*/ 325478 h 1864576"/>
              <a:gd name="connsiteX4391" fmla="*/ 1092640 w 1656655"/>
              <a:gd name="connsiteY4391" fmla="*/ 326647 h 1864576"/>
              <a:gd name="connsiteX4392" fmla="*/ 1095552 w 1656655"/>
              <a:gd name="connsiteY4392" fmla="*/ 336392 h 1864576"/>
              <a:gd name="connsiteX4393" fmla="*/ 1089924 w 1656655"/>
              <a:gd name="connsiteY4393" fmla="*/ 337171 h 1864576"/>
              <a:gd name="connsiteX4394" fmla="*/ 1083518 w 1656655"/>
              <a:gd name="connsiteY4394" fmla="*/ 336781 h 1864576"/>
              <a:gd name="connsiteX4395" fmla="*/ 1058874 w 1656655"/>
              <a:gd name="connsiteY4395" fmla="*/ 326842 h 1864576"/>
              <a:gd name="connsiteX4396" fmla="*/ 997161 w 1656655"/>
              <a:gd name="connsiteY4396" fmla="*/ 328986 h 1864576"/>
              <a:gd name="connsiteX4397" fmla="*/ 1002402 w 1656655"/>
              <a:gd name="connsiteY4397" fmla="*/ 339120 h 1864576"/>
              <a:gd name="connsiteX4398" fmla="*/ 1004923 w 1656655"/>
              <a:gd name="connsiteY4398" fmla="*/ 344188 h 1864576"/>
              <a:gd name="connsiteX4399" fmla="*/ 1007448 w 1656655"/>
              <a:gd name="connsiteY4399" fmla="*/ 349255 h 1864576"/>
              <a:gd name="connsiteX4400" fmla="*/ 1004536 w 1656655"/>
              <a:gd name="connsiteY4400" fmla="*/ 344382 h 1864576"/>
              <a:gd name="connsiteX4401" fmla="*/ 996383 w 1656655"/>
              <a:gd name="connsiteY4401" fmla="*/ 331130 h 1864576"/>
              <a:gd name="connsiteX4402" fmla="*/ 995610 w 1656655"/>
              <a:gd name="connsiteY4402" fmla="*/ 329960 h 1864576"/>
              <a:gd name="connsiteX4403" fmla="*/ 997161 w 1656655"/>
              <a:gd name="connsiteY4403" fmla="*/ 328986 h 1864576"/>
              <a:gd name="connsiteX4404" fmla="*/ 1006479 w 1656655"/>
              <a:gd name="connsiteY4404" fmla="*/ 353737 h 1864576"/>
              <a:gd name="connsiteX4405" fmla="*/ 1006479 w 1656655"/>
              <a:gd name="connsiteY4405" fmla="*/ 353737 h 1864576"/>
              <a:gd name="connsiteX4406" fmla="*/ 999687 w 1656655"/>
              <a:gd name="connsiteY4406" fmla="*/ 343603 h 1864576"/>
              <a:gd name="connsiteX4407" fmla="*/ 997939 w 1656655"/>
              <a:gd name="connsiteY4407" fmla="*/ 341069 h 1864576"/>
              <a:gd name="connsiteX4408" fmla="*/ 994445 w 1656655"/>
              <a:gd name="connsiteY4408" fmla="*/ 336002 h 1864576"/>
              <a:gd name="connsiteX4409" fmla="*/ 993863 w 1656655"/>
              <a:gd name="connsiteY4409" fmla="*/ 334638 h 1864576"/>
              <a:gd name="connsiteX4410" fmla="*/ 994445 w 1656655"/>
              <a:gd name="connsiteY4410" fmla="*/ 332884 h 1864576"/>
              <a:gd name="connsiteX4411" fmla="*/ 995219 w 1656655"/>
              <a:gd name="connsiteY4411" fmla="*/ 334248 h 1864576"/>
              <a:gd name="connsiteX4412" fmla="*/ 997548 w 1656655"/>
              <a:gd name="connsiteY4412" fmla="*/ 338146 h 1864576"/>
              <a:gd name="connsiteX4413" fmla="*/ 1000655 w 1656655"/>
              <a:gd name="connsiteY4413" fmla="*/ 343408 h 1864576"/>
              <a:gd name="connsiteX4414" fmla="*/ 1006479 w 1656655"/>
              <a:gd name="connsiteY4414" fmla="*/ 353737 h 1864576"/>
              <a:gd name="connsiteX4415" fmla="*/ 1054216 w 1656655"/>
              <a:gd name="connsiteY4415" fmla="*/ 351788 h 1864576"/>
              <a:gd name="connsiteX4416" fmla="*/ 1054994 w 1656655"/>
              <a:gd name="connsiteY4416" fmla="*/ 346526 h 1864576"/>
              <a:gd name="connsiteX4417" fmla="*/ 1055767 w 1656655"/>
              <a:gd name="connsiteY4417" fmla="*/ 341069 h 1864576"/>
              <a:gd name="connsiteX4418" fmla="*/ 1056741 w 1656655"/>
              <a:gd name="connsiteY4418" fmla="*/ 329960 h 1864576"/>
              <a:gd name="connsiteX4419" fmla="*/ 1076726 w 1656655"/>
              <a:gd name="connsiteY4419" fmla="*/ 336392 h 1864576"/>
              <a:gd name="connsiteX4420" fmla="*/ 1081967 w 1656655"/>
              <a:gd name="connsiteY4420" fmla="*/ 339900 h 1864576"/>
              <a:gd name="connsiteX4421" fmla="*/ 1079055 w 1656655"/>
              <a:gd name="connsiteY4421" fmla="*/ 341459 h 1864576"/>
              <a:gd name="connsiteX4422" fmla="*/ 1071294 w 1656655"/>
              <a:gd name="connsiteY4422" fmla="*/ 346721 h 1864576"/>
              <a:gd name="connsiteX4423" fmla="*/ 1067800 w 1656655"/>
              <a:gd name="connsiteY4423" fmla="*/ 349840 h 1864576"/>
              <a:gd name="connsiteX4424" fmla="*/ 1067218 w 1656655"/>
              <a:gd name="connsiteY4424" fmla="*/ 350424 h 1864576"/>
              <a:gd name="connsiteX4425" fmla="*/ 1063528 w 1656655"/>
              <a:gd name="connsiteY4425" fmla="*/ 354517 h 1864576"/>
              <a:gd name="connsiteX4426" fmla="*/ 1062559 w 1656655"/>
              <a:gd name="connsiteY4426" fmla="*/ 355686 h 1864576"/>
              <a:gd name="connsiteX4427" fmla="*/ 1058292 w 1656655"/>
              <a:gd name="connsiteY4427" fmla="*/ 353737 h 1864576"/>
              <a:gd name="connsiteX4428" fmla="*/ 1054216 w 1656655"/>
              <a:gd name="connsiteY4428" fmla="*/ 351788 h 1864576"/>
              <a:gd name="connsiteX4429" fmla="*/ 1088177 w 1656655"/>
              <a:gd name="connsiteY4429" fmla="*/ 340679 h 1864576"/>
              <a:gd name="connsiteX4430" fmla="*/ 1095356 w 1656655"/>
              <a:gd name="connsiteY4430" fmla="*/ 339315 h 1864576"/>
              <a:gd name="connsiteX4431" fmla="*/ 1094191 w 1656655"/>
              <a:gd name="connsiteY4431" fmla="*/ 347891 h 1864576"/>
              <a:gd name="connsiteX4432" fmla="*/ 1092836 w 1656655"/>
              <a:gd name="connsiteY4432" fmla="*/ 345747 h 1864576"/>
              <a:gd name="connsiteX4433" fmla="*/ 1089342 w 1656655"/>
              <a:gd name="connsiteY4433" fmla="*/ 341654 h 1864576"/>
              <a:gd name="connsiteX4434" fmla="*/ 1088177 w 1656655"/>
              <a:gd name="connsiteY4434" fmla="*/ 340679 h 1864576"/>
              <a:gd name="connsiteX4435" fmla="*/ 991338 w 1656655"/>
              <a:gd name="connsiteY4435" fmla="*/ 337366 h 1864576"/>
              <a:gd name="connsiteX4436" fmla="*/ 991534 w 1656655"/>
              <a:gd name="connsiteY4436" fmla="*/ 337756 h 1864576"/>
              <a:gd name="connsiteX4437" fmla="*/ 992894 w 1656655"/>
              <a:gd name="connsiteY4437" fmla="*/ 339705 h 1864576"/>
              <a:gd name="connsiteX4438" fmla="*/ 997548 w 1656655"/>
              <a:gd name="connsiteY4438" fmla="*/ 346331 h 1864576"/>
              <a:gd name="connsiteX4439" fmla="*/ 1000655 w 1656655"/>
              <a:gd name="connsiteY4439" fmla="*/ 350814 h 1864576"/>
              <a:gd name="connsiteX4440" fmla="*/ 1002207 w 1656655"/>
              <a:gd name="connsiteY4440" fmla="*/ 352958 h 1864576"/>
              <a:gd name="connsiteX4441" fmla="*/ 1009581 w 1656655"/>
              <a:gd name="connsiteY4441" fmla="*/ 364067 h 1864576"/>
              <a:gd name="connsiteX4442" fmla="*/ 1015209 w 1656655"/>
              <a:gd name="connsiteY4442" fmla="*/ 373227 h 1864576"/>
              <a:gd name="connsiteX4443" fmla="*/ 1011911 w 1656655"/>
              <a:gd name="connsiteY4443" fmla="*/ 370693 h 1864576"/>
              <a:gd name="connsiteX4444" fmla="*/ 1007638 w 1656655"/>
              <a:gd name="connsiteY4444" fmla="*/ 366990 h 1864576"/>
              <a:gd name="connsiteX4445" fmla="*/ 999877 w 1656655"/>
              <a:gd name="connsiteY4445" fmla="*/ 359194 h 1864576"/>
              <a:gd name="connsiteX4446" fmla="*/ 997939 w 1656655"/>
              <a:gd name="connsiteY4446" fmla="*/ 357051 h 1864576"/>
              <a:gd name="connsiteX4447" fmla="*/ 994832 w 1656655"/>
              <a:gd name="connsiteY4447" fmla="*/ 353348 h 1864576"/>
              <a:gd name="connsiteX4448" fmla="*/ 993477 w 1656655"/>
              <a:gd name="connsiteY4448" fmla="*/ 351788 h 1864576"/>
              <a:gd name="connsiteX4449" fmla="*/ 985128 w 1656655"/>
              <a:gd name="connsiteY4449" fmla="*/ 340485 h 1864576"/>
              <a:gd name="connsiteX4450" fmla="*/ 991338 w 1656655"/>
              <a:gd name="connsiteY4450" fmla="*/ 337366 h 1864576"/>
              <a:gd name="connsiteX4451" fmla="*/ 977367 w 1656655"/>
              <a:gd name="connsiteY4451" fmla="*/ 339120 h 1864576"/>
              <a:gd name="connsiteX4452" fmla="*/ 979892 w 1656655"/>
              <a:gd name="connsiteY4452" fmla="*/ 338536 h 1864576"/>
              <a:gd name="connsiteX4453" fmla="*/ 980861 w 1656655"/>
              <a:gd name="connsiteY4453" fmla="*/ 339900 h 1864576"/>
              <a:gd name="connsiteX4454" fmla="*/ 989787 w 1656655"/>
              <a:gd name="connsiteY4454" fmla="*/ 351983 h 1864576"/>
              <a:gd name="connsiteX4455" fmla="*/ 991920 w 1656655"/>
              <a:gd name="connsiteY4455" fmla="*/ 354517 h 1864576"/>
              <a:gd name="connsiteX4456" fmla="*/ 994054 w 1656655"/>
              <a:gd name="connsiteY4456" fmla="*/ 357051 h 1864576"/>
              <a:gd name="connsiteX4457" fmla="*/ 995028 w 1656655"/>
              <a:gd name="connsiteY4457" fmla="*/ 358220 h 1864576"/>
              <a:gd name="connsiteX4458" fmla="*/ 1001820 w 1656655"/>
              <a:gd name="connsiteY4458" fmla="*/ 365431 h 1864576"/>
              <a:gd name="connsiteX4459" fmla="*/ 1002402 w 1656655"/>
              <a:gd name="connsiteY4459" fmla="*/ 366016 h 1864576"/>
              <a:gd name="connsiteX4460" fmla="*/ 1004732 w 1656655"/>
              <a:gd name="connsiteY4460" fmla="*/ 368355 h 1864576"/>
              <a:gd name="connsiteX4461" fmla="*/ 1005314 w 1656655"/>
              <a:gd name="connsiteY4461" fmla="*/ 368939 h 1864576"/>
              <a:gd name="connsiteX4462" fmla="*/ 1005896 w 1656655"/>
              <a:gd name="connsiteY4462" fmla="*/ 369524 h 1864576"/>
              <a:gd name="connsiteX4463" fmla="*/ 1007056 w 1656655"/>
              <a:gd name="connsiteY4463" fmla="*/ 370693 h 1864576"/>
              <a:gd name="connsiteX4464" fmla="*/ 1007638 w 1656655"/>
              <a:gd name="connsiteY4464" fmla="*/ 371278 h 1864576"/>
              <a:gd name="connsiteX4465" fmla="*/ 1014240 w 1656655"/>
              <a:gd name="connsiteY4465" fmla="*/ 376345 h 1864576"/>
              <a:gd name="connsiteX4466" fmla="*/ 1015595 w 1656655"/>
              <a:gd name="connsiteY4466" fmla="*/ 377320 h 1864576"/>
              <a:gd name="connsiteX4467" fmla="*/ 1016178 w 1656655"/>
              <a:gd name="connsiteY4467" fmla="*/ 379853 h 1864576"/>
              <a:gd name="connsiteX4468" fmla="*/ 1012689 w 1656655"/>
              <a:gd name="connsiteY4468" fmla="*/ 384141 h 1864576"/>
              <a:gd name="connsiteX4469" fmla="*/ 1012106 w 1656655"/>
              <a:gd name="connsiteY4469" fmla="*/ 387844 h 1864576"/>
              <a:gd name="connsiteX4470" fmla="*/ 1010359 w 1656655"/>
              <a:gd name="connsiteY4470" fmla="*/ 386870 h 1864576"/>
              <a:gd name="connsiteX4471" fmla="*/ 1005314 w 1656655"/>
              <a:gd name="connsiteY4471" fmla="*/ 383362 h 1864576"/>
              <a:gd name="connsiteX4472" fmla="*/ 999877 w 1656655"/>
              <a:gd name="connsiteY4472" fmla="*/ 378879 h 1864576"/>
              <a:gd name="connsiteX4473" fmla="*/ 993477 w 1656655"/>
              <a:gd name="connsiteY4473" fmla="*/ 372837 h 1864576"/>
              <a:gd name="connsiteX4474" fmla="*/ 982799 w 1656655"/>
              <a:gd name="connsiteY4474" fmla="*/ 361143 h 1864576"/>
              <a:gd name="connsiteX4475" fmla="*/ 969606 w 1656655"/>
              <a:gd name="connsiteY4475" fmla="*/ 343603 h 1864576"/>
              <a:gd name="connsiteX4476" fmla="*/ 968441 w 1656655"/>
              <a:gd name="connsiteY4476" fmla="*/ 341849 h 1864576"/>
              <a:gd name="connsiteX4477" fmla="*/ 969219 w 1656655"/>
              <a:gd name="connsiteY4477" fmla="*/ 341654 h 1864576"/>
              <a:gd name="connsiteX4478" fmla="*/ 969992 w 1656655"/>
              <a:gd name="connsiteY4478" fmla="*/ 341264 h 1864576"/>
              <a:gd name="connsiteX4479" fmla="*/ 970770 w 1656655"/>
              <a:gd name="connsiteY4479" fmla="*/ 342044 h 1864576"/>
              <a:gd name="connsiteX4480" fmla="*/ 977367 w 1656655"/>
              <a:gd name="connsiteY4480" fmla="*/ 339120 h 1864576"/>
              <a:gd name="connsiteX4481" fmla="*/ 947286 w 1656655"/>
              <a:gd name="connsiteY4481" fmla="*/ 351594 h 1864576"/>
              <a:gd name="connsiteX4482" fmla="*/ 951558 w 1656655"/>
              <a:gd name="connsiteY4482" fmla="*/ 347306 h 1864576"/>
              <a:gd name="connsiteX4483" fmla="*/ 960871 w 1656655"/>
              <a:gd name="connsiteY4483" fmla="*/ 344382 h 1864576"/>
              <a:gd name="connsiteX4484" fmla="*/ 962427 w 1656655"/>
              <a:gd name="connsiteY4484" fmla="*/ 344967 h 1864576"/>
              <a:gd name="connsiteX4485" fmla="*/ 963396 w 1656655"/>
              <a:gd name="connsiteY4485" fmla="*/ 346136 h 1864576"/>
              <a:gd name="connsiteX4486" fmla="*/ 965143 w 1656655"/>
              <a:gd name="connsiteY4486" fmla="*/ 348670 h 1864576"/>
              <a:gd name="connsiteX4487" fmla="*/ 966890 w 1656655"/>
              <a:gd name="connsiteY4487" fmla="*/ 351204 h 1864576"/>
              <a:gd name="connsiteX4488" fmla="*/ 964560 w 1656655"/>
              <a:gd name="connsiteY4488" fmla="*/ 350814 h 1864576"/>
              <a:gd name="connsiteX4489" fmla="*/ 956990 w 1656655"/>
              <a:gd name="connsiteY4489" fmla="*/ 350229 h 1864576"/>
              <a:gd name="connsiteX4490" fmla="*/ 951945 w 1656655"/>
              <a:gd name="connsiteY4490" fmla="*/ 350619 h 1864576"/>
              <a:gd name="connsiteX4491" fmla="*/ 947286 w 1656655"/>
              <a:gd name="connsiteY4491" fmla="*/ 351594 h 1864576"/>
              <a:gd name="connsiteX4492" fmla="*/ 1065667 w 1656655"/>
              <a:gd name="connsiteY4492" fmla="*/ 356856 h 1864576"/>
              <a:gd name="connsiteX4493" fmla="*/ 1066636 w 1656655"/>
              <a:gd name="connsiteY4493" fmla="*/ 355686 h 1864576"/>
              <a:gd name="connsiteX4494" fmla="*/ 1068578 w 1656655"/>
              <a:gd name="connsiteY4494" fmla="*/ 353348 h 1864576"/>
              <a:gd name="connsiteX4495" fmla="*/ 1071294 w 1656655"/>
              <a:gd name="connsiteY4495" fmla="*/ 350619 h 1864576"/>
              <a:gd name="connsiteX4496" fmla="*/ 1073041 w 1656655"/>
              <a:gd name="connsiteY4496" fmla="*/ 349060 h 1864576"/>
              <a:gd name="connsiteX4497" fmla="*/ 1081967 w 1656655"/>
              <a:gd name="connsiteY4497" fmla="*/ 343018 h 1864576"/>
              <a:gd name="connsiteX4498" fmla="*/ 1084879 w 1656655"/>
              <a:gd name="connsiteY4498" fmla="*/ 341654 h 1864576"/>
              <a:gd name="connsiteX4499" fmla="*/ 1092253 w 1656655"/>
              <a:gd name="connsiteY4499" fmla="*/ 354712 h 1864576"/>
              <a:gd name="connsiteX4500" fmla="*/ 1091280 w 1656655"/>
              <a:gd name="connsiteY4500" fmla="*/ 357830 h 1864576"/>
              <a:gd name="connsiteX4501" fmla="*/ 1088759 w 1656655"/>
              <a:gd name="connsiteY4501" fmla="*/ 363677 h 1864576"/>
              <a:gd name="connsiteX4502" fmla="*/ 1085265 w 1656655"/>
              <a:gd name="connsiteY4502" fmla="*/ 363677 h 1864576"/>
              <a:gd name="connsiteX4503" fmla="*/ 1083905 w 1656655"/>
              <a:gd name="connsiteY4503" fmla="*/ 366990 h 1864576"/>
              <a:gd name="connsiteX4504" fmla="*/ 1081189 w 1656655"/>
              <a:gd name="connsiteY4504" fmla="*/ 366601 h 1864576"/>
              <a:gd name="connsiteX4505" fmla="*/ 1079442 w 1656655"/>
              <a:gd name="connsiteY4505" fmla="*/ 367770 h 1864576"/>
              <a:gd name="connsiteX4506" fmla="*/ 1079251 w 1656655"/>
              <a:gd name="connsiteY4506" fmla="*/ 367575 h 1864576"/>
              <a:gd name="connsiteX4507" fmla="*/ 1076726 w 1656655"/>
              <a:gd name="connsiteY4507" fmla="*/ 364262 h 1864576"/>
              <a:gd name="connsiteX4508" fmla="*/ 1069738 w 1656655"/>
              <a:gd name="connsiteY4508" fmla="*/ 358805 h 1864576"/>
              <a:gd name="connsiteX4509" fmla="*/ 1065667 w 1656655"/>
              <a:gd name="connsiteY4509" fmla="*/ 356856 h 1864576"/>
              <a:gd name="connsiteX4510" fmla="*/ 941468 w 1656655"/>
              <a:gd name="connsiteY4510" fmla="*/ 382387 h 1864576"/>
              <a:gd name="connsiteX4511" fmla="*/ 940107 w 1656655"/>
              <a:gd name="connsiteY4511" fmla="*/ 379853 h 1864576"/>
              <a:gd name="connsiteX4512" fmla="*/ 939138 w 1656655"/>
              <a:gd name="connsiteY4512" fmla="*/ 377125 h 1864576"/>
              <a:gd name="connsiteX4513" fmla="*/ 942436 w 1656655"/>
              <a:gd name="connsiteY4513" fmla="*/ 358805 h 1864576"/>
              <a:gd name="connsiteX4514" fmla="*/ 943988 w 1656655"/>
              <a:gd name="connsiteY4514" fmla="*/ 356466 h 1864576"/>
              <a:gd name="connsiteX4515" fmla="*/ 959902 w 1656655"/>
              <a:gd name="connsiteY4515" fmla="*/ 353543 h 1864576"/>
              <a:gd name="connsiteX4516" fmla="*/ 966694 w 1656655"/>
              <a:gd name="connsiteY4516" fmla="*/ 354517 h 1864576"/>
              <a:gd name="connsiteX4517" fmla="*/ 964751 w 1656655"/>
              <a:gd name="connsiteY4517" fmla="*/ 356271 h 1864576"/>
              <a:gd name="connsiteX4518" fmla="*/ 964169 w 1656655"/>
              <a:gd name="connsiteY4518" fmla="*/ 356856 h 1864576"/>
              <a:gd name="connsiteX4519" fmla="*/ 962231 w 1656655"/>
              <a:gd name="connsiteY4519" fmla="*/ 358805 h 1864576"/>
              <a:gd name="connsiteX4520" fmla="*/ 961649 w 1656655"/>
              <a:gd name="connsiteY4520" fmla="*/ 359389 h 1864576"/>
              <a:gd name="connsiteX4521" fmla="*/ 957376 w 1656655"/>
              <a:gd name="connsiteY4521" fmla="*/ 365041 h 1864576"/>
              <a:gd name="connsiteX4522" fmla="*/ 953888 w 1656655"/>
              <a:gd name="connsiteY4522" fmla="*/ 371473 h 1864576"/>
              <a:gd name="connsiteX4523" fmla="*/ 951362 w 1656655"/>
              <a:gd name="connsiteY4523" fmla="*/ 377710 h 1864576"/>
              <a:gd name="connsiteX4524" fmla="*/ 948451 w 1656655"/>
              <a:gd name="connsiteY4524" fmla="*/ 379269 h 1864576"/>
              <a:gd name="connsiteX4525" fmla="*/ 943797 w 1656655"/>
              <a:gd name="connsiteY4525" fmla="*/ 381023 h 1864576"/>
              <a:gd name="connsiteX4526" fmla="*/ 941468 w 1656655"/>
              <a:gd name="connsiteY4526" fmla="*/ 382387 h 1864576"/>
              <a:gd name="connsiteX4527" fmla="*/ 1015013 w 1656655"/>
              <a:gd name="connsiteY4527" fmla="*/ 356661 h 1864576"/>
              <a:gd name="connsiteX4528" fmla="*/ 1017925 w 1656655"/>
              <a:gd name="connsiteY4528" fmla="*/ 356856 h 1864576"/>
              <a:gd name="connsiteX4529" fmla="*/ 1019868 w 1656655"/>
              <a:gd name="connsiteY4529" fmla="*/ 355102 h 1864576"/>
              <a:gd name="connsiteX4530" fmla="*/ 1021419 w 1656655"/>
              <a:gd name="connsiteY4530" fmla="*/ 367965 h 1864576"/>
              <a:gd name="connsiteX4531" fmla="*/ 1021615 w 1656655"/>
              <a:gd name="connsiteY4531" fmla="*/ 369719 h 1864576"/>
              <a:gd name="connsiteX4532" fmla="*/ 1021032 w 1656655"/>
              <a:gd name="connsiteY4532" fmla="*/ 369134 h 1864576"/>
              <a:gd name="connsiteX4533" fmla="*/ 1020641 w 1656655"/>
              <a:gd name="connsiteY4533" fmla="*/ 368355 h 1864576"/>
              <a:gd name="connsiteX4534" fmla="*/ 1015013 w 1656655"/>
              <a:gd name="connsiteY4534" fmla="*/ 356661 h 1864576"/>
              <a:gd name="connsiteX4535" fmla="*/ 1051500 w 1656655"/>
              <a:gd name="connsiteY4535" fmla="*/ 364067 h 1864576"/>
              <a:gd name="connsiteX4536" fmla="*/ 1052082 w 1656655"/>
              <a:gd name="connsiteY4536" fmla="*/ 361728 h 1864576"/>
              <a:gd name="connsiteX4537" fmla="*/ 1053633 w 1656655"/>
              <a:gd name="connsiteY4537" fmla="*/ 354907 h 1864576"/>
              <a:gd name="connsiteX4538" fmla="*/ 1057514 w 1656655"/>
              <a:gd name="connsiteY4538" fmla="*/ 356466 h 1864576"/>
              <a:gd name="connsiteX4539" fmla="*/ 1061204 w 1656655"/>
              <a:gd name="connsiteY4539" fmla="*/ 358025 h 1864576"/>
              <a:gd name="connsiteX4540" fmla="*/ 1059647 w 1656655"/>
              <a:gd name="connsiteY4540" fmla="*/ 360754 h 1864576"/>
              <a:gd name="connsiteX4541" fmla="*/ 1058096 w 1656655"/>
              <a:gd name="connsiteY4541" fmla="*/ 363677 h 1864576"/>
              <a:gd name="connsiteX4542" fmla="*/ 1054798 w 1656655"/>
              <a:gd name="connsiteY4542" fmla="*/ 364652 h 1864576"/>
              <a:gd name="connsiteX4543" fmla="*/ 1054216 w 1656655"/>
              <a:gd name="connsiteY4543" fmla="*/ 365431 h 1864576"/>
              <a:gd name="connsiteX4544" fmla="*/ 1051500 w 1656655"/>
              <a:gd name="connsiteY4544" fmla="*/ 364067 h 1864576"/>
              <a:gd name="connsiteX4545" fmla="*/ 1060621 w 1656655"/>
              <a:gd name="connsiteY4545" fmla="*/ 364846 h 1864576"/>
              <a:gd name="connsiteX4546" fmla="*/ 1063724 w 1656655"/>
              <a:gd name="connsiteY4546" fmla="*/ 359389 h 1864576"/>
              <a:gd name="connsiteX4547" fmla="*/ 1065667 w 1656655"/>
              <a:gd name="connsiteY4547" fmla="*/ 360364 h 1864576"/>
              <a:gd name="connsiteX4548" fmla="*/ 1067604 w 1656655"/>
              <a:gd name="connsiteY4548" fmla="*/ 361533 h 1864576"/>
              <a:gd name="connsiteX4549" fmla="*/ 1074397 w 1656655"/>
              <a:gd name="connsiteY4549" fmla="*/ 366795 h 1864576"/>
              <a:gd name="connsiteX4550" fmla="*/ 1076922 w 1656655"/>
              <a:gd name="connsiteY4550" fmla="*/ 370304 h 1864576"/>
              <a:gd name="connsiteX4551" fmla="*/ 1076144 w 1656655"/>
              <a:gd name="connsiteY4551" fmla="*/ 373032 h 1864576"/>
              <a:gd name="connsiteX4552" fmla="*/ 1077504 w 1656655"/>
              <a:gd name="connsiteY4552" fmla="*/ 375371 h 1864576"/>
              <a:gd name="connsiteX4553" fmla="*/ 1077113 w 1656655"/>
              <a:gd name="connsiteY4553" fmla="*/ 376345 h 1864576"/>
              <a:gd name="connsiteX4554" fmla="*/ 1076144 w 1656655"/>
              <a:gd name="connsiteY4554" fmla="*/ 377710 h 1864576"/>
              <a:gd name="connsiteX4555" fmla="*/ 1074397 w 1656655"/>
              <a:gd name="connsiteY4555" fmla="*/ 379464 h 1864576"/>
              <a:gd name="connsiteX4556" fmla="*/ 1073232 w 1656655"/>
              <a:gd name="connsiteY4556" fmla="*/ 380243 h 1864576"/>
              <a:gd name="connsiteX4557" fmla="*/ 1070712 w 1656655"/>
              <a:gd name="connsiteY4557" fmla="*/ 380828 h 1864576"/>
              <a:gd name="connsiteX4558" fmla="*/ 1066249 w 1656655"/>
              <a:gd name="connsiteY4558" fmla="*/ 382192 h 1864576"/>
              <a:gd name="connsiteX4559" fmla="*/ 1068187 w 1656655"/>
              <a:gd name="connsiteY4559" fmla="*/ 380828 h 1864576"/>
              <a:gd name="connsiteX4560" fmla="*/ 1068965 w 1656655"/>
              <a:gd name="connsiteY4560" fmla="*/ 378294 h 1864576"/>
              <a:gd name="connsiteX4561" fmla="*/ 1070130 w 1656655"/>
              <a:gd name="connsiteY4561" fmla="*/ 372642 h 1864576"/>
              <a:gd name="connsiteX4562" fmla="*/ 1068578 w 1656655"/>
              <a:gd name="connsiteY4562" fmla="*/ 371473 h 1864576"/>
              <a:gd name="connsiteX4563" fmla="*/ 1063920 w 1656655"/>
              <a:gd name="connsiteY4563" fmla="*/ 367965 h 1864576"/>
              <a:gd name="connsiteX4564" fmla="*/ 1063528 w 1656655"/>
              <a:gd name="connsiteY4564" fmla="*/ 366795 h 1864576"/>
              <a:gd name="connsiteX4565" fmla="*/ 1062755 w 1656655"/>
              <a:gd name="connsiteY4565" fmla="*/ 365821 h 1864576"/>
              <a:gd name="connsiteX4566" fmla="*/ 1060621 w 1656655"/>
              <a:gd name="connsiteY4566" fmla="*/ 364846 h 1864576"/>
              <a:gd name="connsiteX4567" fmla="*/ 1081189 w 1656655"/>
              <a:gd name="connsiteY4567" fmla="*/ 376735 h 1864576"/>
              <a:gd name="connsiteX4568" fmla="*/ 1081385 w 1656655"/>
              <a:gd name="connsiteY4568" fmla="*/ 376540 h 1864576"/>
              <a:gd name="connsiteX4569" fmla="*/ 1081385 w 1656655"/>
              <a:gd name="connsiteY4569" fmla="*/ 374201 h 1864576"/>
              <a:gd name="connsiteX4570" fmla="*/ 1079251 w 1656655"/>
              <a:gd name="connsiteY4570" fmla="*/ 372447 h 1864576"/>
              <a:gd name="connsiteX4571" fmla="*/ 1081189 w 1656655"/>
              <a:gd name="connsiteY4571" fmla="*/ 371668 h 1864576"/>
              <a:gd name="connsiteX4572" fmla="*/ 1082158 w 1656655"/>
              <a:gd name="connsiteY4572" fmla="*/ 369914 h 1864576"/>
              <a:gd name="connsiteX4573" fmla="*/ 1087208 w 1656655"/>
              <a:gd name="connsiteY4573" fmla="*/ 372642 h 1864576"/>
              <a:gd name="connsiteX4574" fmla="*/ 1087399 w 1656655"/>
              <a:gd name="connsiteY4574" fmla="*/ 369719 h 1864576"/>
              <a:gd name="connsiteX4575" fmla="*/ 1087012 w 1656655"/>
              <a:gd name="connsiteY4575" fmla="*/ 366406 h 1864576"/>
              <a:gd name="connsiteX4576" fmla="*/ 1089728 w 1656655"/>
              <a:gd name="connsiteY4576" fmla="*/ 367965 h 1864576"/>
              <a:gd name="connsiteX4577" fmla="*/ 1088950 w 1656655"/>
              <a:gd name="connsiteY4577" fmla="*/ 369914 h 1864576"/>
              <a:gd name="connsiteX4578" fmla="*/ 1088373 w 1656655"/>
              <a:gd name="connsiteY4578" fmla="*/ 371863 h 1864576"/>
              <a:gd name="connsiteX4579" fmla="*/ 1088564 w 1656655"/>
              <a:gd name="connsiteY4579" fmla="*/ 374786 h 1864576"/>
              <a:gd name="connsiteX4580" fmla="*/ 1087012 w 1656655"/>
              <a:gd name="connsiteY4580" fmla="*/ 377125 h 1864576"/>
              <a:gd name="connsiteX4581" fmla="*/ 1085461 w 1656655"/>
              <a:gd name="connsiteY4581" fmla="*/ 383167 h 1864576"/>
              <a:gd name="connsiteX4582" fmla="*/ 1076144 w 1656655"/>
              <a:gd name="connsiteY4582" fmla="*/ 385700 h 1864576"/>
              <a:gd name="connsiteX4583" fmla="*/ 1073041 w 1656655"/>
              <a:gd name="connsiteY4583" fmla="*/ 384141 h 1864576"/>
              <a:gd name="connsiteX4584" fmla="*/ 1071098 w 1656655"/>
              <a:gd name="connsiteY4584" fmla="*/ 386090 h 1864576"/>
              <a:gd name="connsiteX4585" fmla="*/ 1070320 w 1656655"/>
              <a:gd name="connsiteY4585" fmla="*/ 386480 h 1864576"/>
              <a:gd name="connsiteX4586" fmla="*/ 1066053 w 1656655"/>
              <a:gd name="connsiteY4586" fmla="*/ 387259 h 1864576"/>
              <a:gd name="connsiteX4587" fmla="*/ 1062368 w 1656655"/>
              <a:gd name="connsiteY4587" fmla="*/ 385700 h 1864576"/>
              <a:gd name="connsiteX4588" fmla="*/ 1059457 w 1656655"/>
              <a:gd name="connsiteY4588" fmla="*/ 383751 h 1864576"/>
              <a:gd name="connsiteX4589" fmla="*/ 1058292 w 1656655"/>
              <a:gd name="connsiteY4589" fmla="*/ 385116 h 1864576"/>
              <a:gd name="connsiteX4590" fmla="*/ 1049753 w 1656655"/>
              <a:gd name="connsiteY4590" fmla="*/ 389208 h 1864576"/>
              <a:gd name="connsiteX4591" fmla="*/ 1046063 w 1656655"/>
              <a:gd name="connsiteY4591" fmla="*/ 387844 h 1864576"/>
              <a:gd name="connsiteX4592" fmla="*/ 1049366 w 1656655"/>
              <a:gd name="connsiteY4592" fmla="*/ 388039 h 1864576"/>
              <a:gd name="connsiteX4593" fmla="*/ 1057710 w 1656655"/>
              <a:gd name="connsiteY4593" fmla="*/ 384141 h 1864576"/>
              <a:gd name="connsiteX4594" fmla="*/ 1057127 w 1656655"/>
              <a:gd name="connsiteY4594" fmla="*/ 378489 h 1864576"/>
              <a:gd name="connsiteX4595" fmla="*/ 1055184 w 1656655"/>
              <a:gd name="connsiteY4595" fmla="*/ 380633 h 1864576"/>
              <a:gd name="connsiteX4596" fmla="*/ 1052855 w 1656655"/>
              <a:gd name="connsiteY4596" fmla="*/ 381802 h 1864576"/>
              <a:gd name="connsiteX4597" fmla="*/ 1052664 w 1656655"/>
              <a:gd name="connsiteY4597" fmla="*/ 379269 h 1864576"/>
              <a:gd name="connsiteX4598" fmla="*/ 1049753 w 1656655"/>
              <a:gd name="connsiteY4598" fmla="*/ 379074 h 1864576"/>
              <a:gd name="connsiteX4599" fmla="*/ 1050531 w 1656655"/>
              <a:gd name="connsiteY4599" fmla="*/ 377904 h 1864576"/>
              <a:gd name="connsiteX4600" fmla="*/ 1051886 w 1656655"/>
              <a:gd name="connsiteY4600" fmla="*/ 375566 h 1864576"/>
              <a:gd name="connsiteX4601" fmla="*/ 1050917 w 1656655"/>
              <a:gd name="connsiteY4601" fmla="*/ 374396 h 1864576"/>
              <a:gd name="connsiteX4602" fmla="*/ 1053247 w 1656655"/>
              <a:gd name="connsiteY4602" fmla="*/ 374591 h 1864576"/>
              <a:gd name="connsiteX4603" fmla="*/ 1055576 w 1656655"/>
              <a:gd name="connsiteY4603" fmla="*/ 374201 h 1864576"/>
              <a:gd name="connsiteX4604" fmla="*/ 1053829 w 1656655"/>
              <a:gd name="connsiteY4604" fmla="*/ 369914 h 1864576"/>
              <a:gd name="connsiteX4605" fmla="*/ 1055380 w 1656655"/>
              <a:gd name="connsiteY4605" fmla="*/ 369914 h 1864576"/>
              <a:gd name="connsiteX4606" fmla="*/ 1056158 w 1656655"/>
              <a:gd name="connsiteY4606" fmla="*/ 367575 h 1864576"/>
              <a:gd name="connsiteX4607" fmla="*/ 1056932 w 1656655"/>
              <a:gd name="connsiteY4607" fmla="*/ 366601 h 1864576"/>
              <a:gd name="connsiteX4608" fmla="*/ 1058292 w 1656655"/>
              <a:gd name="connsiteY4608" fmla="*/ 368744 h 1864576"/>
              <a:gd name="connsiteX4609" fmla="*/ 1060426 w 1656655"/>
              <a:gd name="connsiteY4609" fmla="*/ 367965 h 1864576"/>
              <a:gd name="connsiteX4610" fmla="*/ 1060426 w 1656655"/>
              <a:gd name="connsiteY4610" fmla="*/ 370498 h 1864576"/>
              <a:gd name="connsiteX4611" fmla="*/ 1061204 w 1656655"/>
              <a:gd name="connsiteY4611" fmla="*/ 372642 h 1864576"/>
              <a:gd name="connsiteX4612" fmla="*/ 1063337 w 1656655"/>
              <a:gd name="connsiteY4612" fmla="*/ 371863 h 1864576"/>
              <a:gd name="connsiteX4613" fmla="*/ 1065471 w 1656655"/>
              <a:gd name="connsiteY4613" fmla="*/ 371278 h 1864576"/>
              <a:gd name="connsiteX4614" fmla="*/ 1064888 w 1656655"/>
              <a:gd name="connsiteY4614" fmla="*/ 372642 h 1864576"/>
              <a:gd name="connsiteX4615" fmla="*/ 1065471 w 1656655"/>
              <a:gd name="connsiteY4615" fmla="*/ 374007 h 1864576"/>
              <a:gd name="connsiteX4616" fmla="*/ 1067218 w 1656655"/>
              <a:gd name="connsiteY4616" fmla="*/ 374201 h 1864576"/>
              <a:gd name="connsiteX4617" fmla="*/ 1068187 w 1656655"/>
              <a:gd name="connsiteY4617" fmla="*/ 374981 h 1864576"/>
              <a:gd name="connsiteX4618" fmla="*/ 1065667 w 1656655"/>
              <a:gd name="connsiteY4618" fmla="*/ 375956 h 1864576"/>
              <a:gd name="connsiteX4619" fmla="*/ 1066053 w 1656655"/>
              <a:gd name="connsiteY4619" fmla="*/ 378489 h 1864576"/>
              <a:gd name="connsiteX4620" fmla="*/ 1064502 w 1656655"/>
              <a:gd name="connsiteY4620" fmla="*/ 378879 h 1864576"/>
              <a:gd name="connsiteX4621" fmla="*/ 1061977 w 1656655"/>
              <a:gd name="connsiteY4621" fmla="*/ 377320 h 1864576"/>
              <a:gd name="connsiteX4622" fmla="*/ 1060621 w 1656655"/>
              <a:gd name="connsiteY4622" fmla="*/ 377904 h 1864576"/>
              <a:gd name="connsiteX4623" fmla="*/ 1060812 w 1656655"/>
              <a:gd name="connsiteY4623" fmla="*/ 381023 h 1864576"/>
              <a:gd name="connsiteX4624" fmla="*/ 1071485 w 1656655"/>
              <a:gd name="connsiteY4624" fmla="*/ 384141 h 1864576"/>
              <a:gd name="connsiteX4625" fmla="*/ 1072845 w 1656655"/>
              <a:gd name="connsiteY4625" fmla="*/ 383556 h 1864576"/>
              <a:gd name="connsiteX4626" fmla="*/ 1074592 w 1656655"/>
              <a:gd name="connsiteY4626" fmla="*/ 383556 h 1864576"/>
              <a:gd name="connsiteX4627" fmla="*/ 1085070 w 1656655"/>
              <a:gd name="connsiteY4627" fmla="*/ 382192 h 1864576"/>
              <a:gd name="connsiteX4628" fmla="*/ 1085265 w 1656655"/>
              <a:gd name="connsiteY4628" fmla="*/ 375176 h 1864576"/>
              <a:gd name="connsiteX4629" fmla="*/ 1083905 w 1656655"/>
              <a:gd name="connsiteY4629" fmla="*/ 375761 h 1864576"/>
              <a:gd name="connsiteX4630" fmla="*/ 1081189 w 1656655"/>
              <a:gd name="connsiteY4630" fmla="*/ 376735 h 1864576"/>
              <a:gd name="connsiteX4631" fmla="*/ 1048975 w 1656655"/>
              <a:gd name="connsiteY4631" fmla="*/ 372058 h 1864576"/>
              <a:gd name="connsiteX4632" fmla="*/ 1049753 w 1656655"/>
              <a:gd name="connsiteY4632" fmla="*/ 369524 h 1864576"/>
              <a:gd name="connsiteX4633" fmla="*/ 1050531 w 1656655"/>
              <a:gd name="connsiteY4633" fmla="*/ 366990 h 1864576"/>
              <a:gd name="connsiteX4634" fmla="*/ 1051886 w 1656655"/>
              <a:gd name="connsiteY4634" fmla="*/ 367770 h 1864576"/>
              <a:gd name="connsiteX4635" fmla="*/ 1050917 w 1656655"/>
              <a:gd name="connsiteY4635" fmla="*/ 371083 h 1864576"/>
              <a:gd name="connsiteX4636" fmla="*/ 1048975 w 1656655"/>
              <a:gd name="connsiteY4636" fmla="*/ 372058 h 1864576"/>
              <a:gd name="connsiteX4637" fmla="*/ 987849 w 1656655"/>
              <a:gd name="connsiteY4637" fmla="*/ 372058 h 1864576"/>
              <a:gd name="connsiteX4638" fmla="*/ 972322 w 1656655"/>
              <a:gd name="connsiteY4638" fmla="*/ 353737 h 1864576"/>
              <a:gd name="connsiteX4639" fmla="*/ 969023 w 1656655"/>
              <a:gd name="connsiteY4639" fmla="*/ 349060 h 1864576"/>
              <a:gd name="connsiteX4640" fmla="*/ 968054 w 1656655"/>
              <a:gd name="connsiteY4640" fmla="*/ 347696 h 1864576"/>
              <a:gd name="connsiteX4641" fmla="*/ 965725 w 1656655"/>
              <a:gd name="connsiteY4641" fmla="*/ 344188 h 1864576"/>
              <a:gd name="connsiteX4642" fmla="*/ 965916 w 1656655"/>
              <a:gd name="connsiteY4642" fmla="*/ 343993 h 1864576"/>
              <a:gd name="connsiteX4643" fmla="*/ 967081 w 1656655"/>
              <a:gd name="connsiteY4643" fmla="*/ 345747 h 1864576"/>
              <a:gd name="connsiteX4644" fmla="*/ 970770 w 1656655"/>
              <a:gd name="connsiteY4644" fmla="*/ 351009 h 1864576"/>
              <a:gd name="connsiteX4645" fmla="*/ 978727 w 1656655"/>
              <a:gd name="connsiteY4645" fmla="*/ 361338 h 1864576"/>
              <a:gd name="connsiteX4646" fmla="*/ 980083 w 1656655"/>
              <a:gd name="connsiteY4646" fmla="*/ 363092 h 1864576"/>
              <a:gd name="connsiteX4647" fmla="*/ 980665 w 1656655"/>
              <a:gd name="connsiteY4647" fmla="*/ 363872 h 1864576"/>
              <a:gd name="connsiteX4648" fmla="*/ 981247 w 1656655"/>
              <a:gd name="connsiteY4648" fmla="*/ 364652 h 1864576"/>
              <a:gd name="connsiteX4649" fmla="*/ 987849 w 1656655"/>
              <a:gd name="connsiteY4649" fmla="*/ 372058 h 1864576"/>
              <a:gd name="connsiteX4650" fmla="*/ 992503 w 1656655"/>
              <a:gd name="connsiteY4650" fmla="*/ 376930 h 1864576"/>
              <a:gd name="connsiteX4651" fmla="*/ 987849 w 1656655"/>
              <a:gd name="connsiteY4651" fmla="*/ 372058 h 1864576"/>
              <a:gd name="connsiteX4652" fmla="*/ 954274 w 1656655"/>
              <a:gd name="connsiteY4652" fmla="*/ 377904 h 1864576"/>
              <a:gd name="connsiteX4653" fmla="*/ 955634 w 1656655"/>
              <a:gd name="connsiteY4653" fmla="*/ 374591 h 1864576"/>
              <a:gd name="connsiteX4654" fmla="*/ 962618 w 1656655"/>
              <a:gd name="connsiteY4654" fmla="*/ 362703 h 1864576"/>
              <a:gd name="connsiteX4655" fmla="*/ 964751 w 1656655"/>
              <a:gd name="connsiteY4655" fmla="*/ 360169 h 1864576"/>
              <a:gd name="connsiteX4656" fmla="*/ 966498 w 1656655"/>
              <a:gd name="connsiteY4656" fmla="*/ 358415 h 1864576"/>
              <a:gd name="connsiteX4657" fmla="*/ 967081 w 1656655"/>
              <a:gd name="connsiteY4657" fmla="*/ 357830 h 1864576"/>
              <a:gd name="connsiteX4658" fmla="*/ 969796 w 1656655"/>
              <a:gd name="connsiteY4658" fmla="*/ 355881 h 1864576"/>
              <a:gd name="connsiteX4659" fmla="*/ 978336 w 1656655"/>
              <a:gd name="connsiteY4659" fmla="*/ 366601 h 1864576"/>
              <a:gd name="connsiteX4660" fmla="*/ 983773 w 1656655"/>
              <a:gd name="connsiteY4660" fmla="*/ 372642 h 1864576"/>
              <a:gd name="connsiteX4661" fmla="*/ 979892 w 1656655"/>
              <a:gd name="connsiteY4661" fmla="*/ 378489 h 1864576"/>
              <a:gd name="connsiteX4662" fmla="*/ 978727 w 1656655"/>
              <a:gd name="connsiteY4662" fmla="*/ 380438 h 1864576"/>
              <a:gd name="connsiteX4663" fmla="*/ 974651 w 1656655"/>
              <a:gd name="connsiteY4663" fmla="*/ 379269 h 1864576"/>
              <a:gd name="connsiteX4664" fmla="*/ 957186 w 1656655"/>
              <a:gd name="connsiteY4664" fmla="*/ 377515 h 1864576"/>
              <a:gd name="connsiteX4665" fmla="*/ 954274 w 1656655"/>
              <a:gd name="connsiteY4665" fmla="*/ 377904 h 1864576"/>
              <a:gd name="connsiteX4666" fmla="*/ 1017734 w 1656655"/>
              <a:gd name="connsiteY4666" fmla="*/ 398369 h 1864576"/>
              <a:gd name="connsiteX4667" fmla="*/ 1014627 w 1656655"/>
              <a:gd name="connsiteY4667" fmla="*/ 398563 h 1864576"/>
              <a:gd name="connsiteX4668" fmla="*/ 1011911 w 1656655"/>
              <a:gd name="connsiteY4668" fmla="*/ 397979 h 1864576"/>
              <a:gd name="connsiteX4669" fmla="*/ 1012689 w 1656655"/>
              <a:gd name="connsiteY4669" fmla="*/ 397394 h 1864576"/>
              <a:gd name="connsiteX4670" fmla="*/ 1023748 w 1656655"/>
              <a:gd name="connsiteY4670" fmla="*/ 392132 h 1864576"/>
              <a:gd name="connsiteX4671" fmla="*/ 1022970 w 1656655"/>
              <a:gd name="connsiteY4671" fmla="*/ 386480 h 1864576"/>
              <a:gd name="connsiteX4672" fmla="*/ 1021419 w 1656655"/>
              <a:gd name="connsiteY4672" fmla="*/ 386675 h 1864576"/>
              <a:gd name="connsiteX4673" fmla="*/ 1020641 w 1656655"/>
              <a:gd name="connsiteY4673" fmla="*/ 387844 h 1864576"/>
              <a:gd name="connsiteX4674" fmla="*/ 1018899 w 1656655"/>
              <a:gd name="connsiteY4674" fmla="*/ 389988 h 1864576"/>
              <a:gd name="connsiteX4675" fmla="*/ 1019285 w 1656655"/>
              <a:gd name="connsiteY4675" fmla="*/ 388429 h 1864576"/>
              <a:gd name="connsiteX4676" fmla="*/ 1018316 w 1656655"/>
              <a:gd name="connsiteY4676" fmla="*/ 387454 h 1864576"/>
              <a:gd name="connsiteX4677" fmla="*/ 1015013 w 1656655"/>
              <a:gd name="connsiteY4677" fmla="*/ 387259 h 1864576"/>
              <a:gd name="connsiteX4678" fmla="*/ 1016178 w 1656655"/>
              <a:gd name="connsiteY4678" fmla="*/ 385311 h 1864576"/>
              <a:gd name="connsiteX4679" fmla="*/ 1015791 w 1656655"/>
              <a:gd name="connsiteY4679" fmla="*/ 383167 h 1864576"/>
              <a:gd name="connsiteX4680" fmla="*/ 1019672 w 1656655"/>
              <a:gd name="connsiteY4680" fmla="*/ 383167 h 1864576"/>
              <a:gd name="connsiteX4681" fmla="*/ 1021419 w 1656655"/>
              <a:gd name="connsiteY4681" fmla="*/ 383556 h 1864576"/>
              <a:gd name="connsiteX4682" fmla="*/ 1022584 w 1656655"/>
              <a:gd name="connsiteY4682" fmla="*/ 382387 h 1864576"/>
              <a:gd name="connsiteX4683" fmla="*/ 1020836 w 1656655"/>
              <a:gd name="connsiteY4683" fmla="*/ 379853 h 1864576"/>
              <a:gd name="connsiteX4684" fmla="*/ 1018703 w 1656655"/>
              <a:gd name="connsiteY4684" fmla="*/ 377515 h 1864576"/>
              <a:gd name="connsiteX4685" fmla="*/ 1020450 w 1656655"/>
              <a:gd name="connsiteY4685" fmla="*/ 377125 h 1864576"/>
              <a:gd name="connsiteX4686" fmla="*/ 1021223 w 1656655"/>
              <a:gd name="connsiteY4686" fmla="*/ 373617 h 1864576"/>
              <a:gd name="connsiteX4687" fmla="*/ 1023944 w 1656655"/>
              <a:gd name="connsiteY4687" fmla="*/ 373227 h 1864576"/>
              <a:gd name="connsiteX4688" fmla="*/ 1024717 w 1656655"/>
              <a:gd name="connsiteY4688" fmla="*/ 374591 h 1864576"/>
              <a:gd name="connsiteX4689" fmla="*/ 1026268 w 1656655"/>
              <a:gd name="connsiteY4689" fmla="*/ 375371 h 1864576"/>
              <a:gd name="connsiteX4690" fmla="*/ 1027825 w 1656655"/>
              <a:gd name="connsiteY4690" fmla="*/ 374786 h 1864576"/>
              <a:gd name="connsiteX4691" fmla="*/ 1026660 w 1656655"/>
              <a:gd name="connsiteY4691" fmla="*/ 380243 h 1864576"/>
              <a:gd name="connsiteX4692" fmla="*/ 1027825 w 1656655"/>
              <a:gd name="connsiteY4692" fmla="*/ 381413 h 1864576"/>
              <a:gd name="connsiteX4693" fmla="*/ 1033256 w 1656655"/>
              <a:gd name="connsiteY4693" fmla="*/ 377904 h 1864576"/>
              <a:gd name="connsiteX4694" fmla="*/ 1035972 w 1656655"/>
              <a:gd name="connsiteY4694" fmla="*/ 380828 h 1864576"/>
              <a:gd name="connsiteX4695" fmla="*/ 1033452 w 1656655"/>
              <a:gd name="connsiteY4695" fmla="*/ 382777 h 1864576"/>
              <a:gd name="connsiteX4696" fmla="*/ 1033452 w 1656655"/>
              <a:gd name="connsiteY4696" fmla="*/ 385116 h 1864576"/>
              <a:gd name="connsiteX4697" fmla="*/ 1034034 w 1656655"/>
              <a:gd name="connsiteY4697" fmla="*/ 385505 h 1864576"/>
              <a:gd name="connsiteX4698" fmla="*/ 1032288 w 1656655"/>
              <a:gd name="connsiteY4698" fmla="*/ 385116 h 1864576"/>
              <a:gd name="connsiteX4699" fmla="*/ 1031123 w 1656655"/>
              <a:gd name="connsiteY4699" fmla="*/ 384336 h 1864576"/>
              <a:gd name="connsiteX4700" fmla="*/ 1029958 w 1656655"/>
              <a:gd name="connsiteY4700" fmla="*/ 388429 h 1864576"/>
              <a:gd name="connsiteX4701" fmla="*/ 1041991 w 1656655"/>
              <a:gd name="connsiteY4701" fmla="*/ 389403 h 1864576"/>
              <a:gd name="connsiteX4702" fmla="*/ 1044707 w 1656655"/>
              <a:gd name="connsiteY4702" fmla="*/ 388234 h 1864576"/>
              <a:gd name="connsiteX4703" fmla="*/ 1041018 w 1656655"/>
              <a:gd name="connsiteY4703" fmla="*/ 391352 h 1864576"/>
              <a:gd name="connsiteX4704" fmla="*/ 1028793 w 1656655"/>
              <a:gd name="connsiteY4704" fmla="*/ 389403 h 1864576"/>
              <a:gd name="connsiteX4705" fmla="*/ 1027046 w 1656655"/>
              <a:gd name="connsiteY4705" fmla="*/ 387844 h 1864576"/>
              <a:gd name="connsiteX4706" fmla="*/ 1025495 w 1656655"/>
              <a:gd name="connsiteY4706" fmla="*/ 389598 h 1864576"/>
              <a:gd name="connsiteX4707" fmla="*/ 1025299 w 1656655"/>
              <a:gd name="connsiteY4707" fmla="*/ 392717 h 1864576"/>
              <a:gd name="connsiteX4708" fmla="*/ 1017734 w 1656655"/>
              <a:gd name="connsiteY4708" fmla="*/ 398369 h 1864576"/>
              <a:gd name="connsiteX4709" fmla="*/ 1047037 w 1656655"/>
              <a:gd name="connsiteY4709" fmla="*/ 376930 h 1864576"/>
              <a:gd name="connsiteX4710" fmla="*/ 1048006 w 1656655"/>
              <a:gd name="connsiteY4710" fmla="*/ 374786 h 1864576"/>
              <a:gd name="connsiteX4711" fmla="*/ 1048201 w 1656655"/>
              <a:gd name="connsiteY4711" fmla="*/ 375566 h 1864576"/>
              <a:gd name="connsiteX4712" fmla="*/ 1047037 w 1656655"/>
              <a:gd name="connsiteY4712" fmla="*/ 376930 h 1864576"/>
              <a:gd name="connsiteX4713" fmla="*/ 1047037 w 1656655"/>
              <a:gd name="connsiteY4713" fmla="*/ 376930 h 1864576"/>
              <a:gd name="connsiteX4714" fmla="*/ 1047037 w 1656655"/>
              <a:gd name="connsiteY4714" fmla="*/ 380633 h 1864576"/>
              <a:gd name="connsiteX4715" fmla="*/ 1049753 w 1656655"/>
              <a:gd name="connsiteY4715" fmla="*/ 382387 h 1864576"/>
              <a:gd name="connsiteX4716" fmla="*/ 1051500 w 1656655"/>
              <a:gd name="connsiteY4716" fmla="*/ 384726 h 1864576"/>
              <a:gd name="connsiteX4717" fmla="*/ 1051304 w 1656655"/>
              <a:gd name="connsiteY4717" fmla="*/ 384726 h 1864576"/>
              <a:gd name="connsiteX4718" fmla="*/ 1048784 w 1656655"/>
              <a:gd name="connsiteY4718" fmla="*/ 384726 h 1864576"/>
              <a:gd name="connsiteX4719" fmla="*/ 1046645 w 1656655"/>
              <a:gd name="connsiteY4719" fmla="*/ 384141 h 1864576"/>
              <a:gd name="connsiteX4720" fmla="*/ 1044707 w 1656655"/>
              <a:gd name="connsiteY4720" fmla="*/ 384921 h 1864576"/>
              <a:gd name="connsiteX4721" fmla="*/ 1042574 w 1656655"/>
              <a:gd name="connsiteY4721" fmla="*/ 385116 h 1864576"/>
              <a:gd name="connsiteX4722" fmla="*/ 1043738 w 1656655"/>
              <a:gd name="connsiteY4722" fmla="*/ 383167 h 1864576"/>
              <a:gd name="connsiteX4723" fmla="*/ 1045872 w 1656655"/>
              <a:gd name="connsiteY4723" fmla="*/ 379074 h 1864576"/>
              <a:gd name="connsiteX4724" fmla="*/ 1047037 w 1656655"/>
              <a:gd name="connsiteY4724" fmla="*/ 376930 h 1864576"/>
              <a:gd name="connsiteX4725" fmla="*/ 1078473 w 1656655"/>
              <a:gd name="connsiteY4725" fmla="*/ 380243 h 1864576"/>
              <a:gd name="connsiteX4726" fmla="*/ 1079638 w 1656655"/>
              <a:gd name="connsiteY4726" fmla="*/ 379659 h 1864576"/>
              <a:gd name="connsiteX4727" fmla="*/ 1083132 w 1656655"/>
              <a:gd name="connsiteY4727" fmla="*/ 379659 h 1864576"/>
              <a:gd name="connsiteX4728" fmla="*/ 1077113 w 1656655"/>
              <a:gd name="connsiteY4728" fmla="*/ 381413 h 1864576"/>
              <a:gd name="connsiteX4729" fmla="*/ 1078473 w 1656655"/>
              <a:gd name="connsiteY4729" fmla="*/ 380243 h 1864576"/>
              <a:gd name="connsiteX4730" fmla="*/ 982026 w 1656655"/>
              <a:gd name="connsiteY4730" fmla="*/ 381802 h 1864576"/>
              <a:gd name="connsiteX4731" fmla="*/ 986489 w 1656655"/>
              <a:gd name="connsiteY4731" fmla="*/ 374981 h 1864576"/>
              <a:gd name="connsiteX4732" fmla="*/ 989787 w 1656655"/>
              <a:gd name="connsiteY4732" fmla="*/ 378294 h 1864576"/>
              <a:gd name="connsiteX4733" fmla="*/ 993281 w 1656655"/>
              <a:gd name="connsiteY4733" fmla="*/ 381413 h 1864576"/>
              <a:gd name="connsiteX4734" fmla="*/ 991920 w 1656655"/>
              <a:gd name="connsiteY4734" fmla="*/ 383946 h 1864576"/>
              <a:gd name="connsiteX4735" fmla="*/ 988040 w 1656655"/>
              <a:gd name="connsiteY4735" fmla="*/ 384336 h 1864576"/>
              <a:gd name="connsiteX4736" fmla="*/ 987849 w 1656655"/>
              <a:gd name="connsiteY4736" fmla="*/ 384531 h 1864576"/>
              <a:gd name="connsiteX4737" fmla="*/ 987653 w 1656655"/>
              <a:gd name="connsiteY4737" fmla="*/ 384726 h 1864576"/>
              <a:gd name="connsiteX4738" fmla="*/ 984937 w 1656655"/>
              <a:gd name="connsiteY4738" fmla="*/ 383167 h 1864576"/>
              <a:gd name="connsiteX4739" fmla="*/ 982026 w 1656655"/>
              <a:gd name="connsiteY4739" fmla="*/ 381802 h 1864576"/>
              <a:gd name="connsiteX4740" fmla="*/ 943215 w 1656655"/>
              <a:gd name="connsiteY4740" fmla="*/ 384921 h 1864576"/>
              <a:gd name="connsiteX4741" fmla="*/ 949811 w 1656655"/>
              <a:gd name="connsiteY4741" fmla="*/ 381997 h 1864576"/>
              <a:gd name="connsiteX4742" fmla="*/ 949033 w 1656655"/>
              <a:gd name="connsiteY4742" fmla="*/ 386480 h 1864576"/>
              <a:gd name="connsiteX4743" fmla="*/ 948842 w 1656655"/>
              <a:gd name="connsiteY4743" fmla="*/ 391352 h 1864576"/>
              <a:gd name="connsiteX4744" fmla="*/ 948451 w 1656655"/>
              <a:gd name="connsiteY4744" fmla="*/ 390962 h 1864576"/>
              <a:gd name="connsiteX4745" fmla="*/ 947286 w 1656655"/>
              <a:gd name="connsiteY4745" fmla="*/ 389793 h 1864576"/>
              <a:gd name="connsiteX4746" fmla="*/ 945931 w 1656655"/>
              <a:gd name="connsiteY4746" fmla="*/ 388234 h 1864576"/>
              <a:gd name="connsiteX4747" fmla="*/ 945152 w 1656655"/>
              <a:gd name="connsiteY4747" fmla="*/ 387454 h 1864576"/>
              <a:gd name="connsiteX4748" fmla="*/ 944570 w 1656655"/>
              <a:gd name="connsiteY4748" fmla="*/ 386675 h 1864576"/>
              <a:gd name="connsiteX4749" fmla="*/ 943215 w 1656655"/>
              <a:gd name="connsiteY4749" fmla="*/ 384921 h 1864576"/>
              <a:gd name="connsiteX4750" fmla="*/ 962035 w 1656655"/>
              <a:gd name="connsiteY4750" fmla="*/ 401877 h 1864576"/>
              <a:gd name="connsiteX4751" fmla="*/ 957572 w 1656655"/>
              <a:gd name="connsiteY4751" fmla="*/ 398953 h 1864576"/>
              <a:gd name="connsiteX4752" fmla="*/ 953496 w 1656655"/>
              <a:gd name="connsiteY4752" fmla="*/ 395640 h 1864576"/>
              <a:gd name="connsiteX4753" fmla="*/ 952914 w 1656655"/>
              <a:gd name="connsiteY4753" fmla="*/ 382972 h 1864576"/>
              <a:gd name="connsiteX4754" fmla="*/ 954078 w 1656655"/>
              <a:gd name="connsiteY4754" fmla="*/ 381218 h 1864576"/>
              <a:gd name="connsiteX4755" fmla="*/ 971739 w 1656655"/>
              <a:gd name="connsiteY4755" fmla="*/ 381802 h 1864576"/>
              <a:gd name="connsiteX4756" fmla="*/ 977563 w 1656655"/>
              <a:gd name="connsiteY4756" fmla="*/ 383362 h 1864576"/>
              <a:gd name="connsiteX4757" fmla="*/ 972126 w 1656655"/>
              <a:gd name="connsiteY4757" fmla="*/ 400317 h 1864576"/>
              <a:gd name="connsiteX4758" fmla="*/ 969606 w 1656655"/>
              <a:gd name="connsiteY4758" fmla="*/ 400512 h 1864576"/>
              <a:gd name="connsiteX4759" fmla="*/ 968054 w 1656655"/>
              <a:gd name="connsiteY4759" fmla="*/ 402072 h 1864576"/>
              <a:gd name="connsiteX4760" fmla="*/ 967859 w 1656655"/>
              <a:gd name="connsiteY4760" fmla="*/ 401877 h 1864576"/>
              <a:gd name="connsiteX4761" fmla="*/ 967663 w 1656655"/>
              <a:gd name="connsiteY4761" fmla="*/ 401682 h 1864576"/>
              <a:gd name="connsiteX4762" fmla="*/ 967472 w 1656655"/>
              <a:gd name="connsiteY4762" fmla="*/ 401292 h 1864576"/>
              <a:gd name="connsiteX4763" fmla="*/ 966890 w 1656655"/>
              <a:gd name="connsiteY4763" fmla="*/ 400707 h 1864576"/>
              <a:gd name="connsiteX4764" fmla="*/ 962035 w 1656655"/>
              <a:gd name="connsiteY4764" fmla="*/ 401877 h 1864576"/>
              <a:gd name="connsiteX4765" fmla="*/ 994832 w 1656655"/>
              <a:gd name="connsiteY4765" fmla="*/ 384921 h 1864576"/>
              <a:gd name="connsiteX4766" fmla="*/ 995610 w 1656655"/>
              <a:gd name="connsiteY4766" fmla="*/ 383556 h 1864576"/>
              <a:gd name="connsiteX4767" fmla="*/ 999687 w 1656655"/>
              <a:gd name="connsiteY4767" fmla="*/ 386870 h 1864576"/>
              <a:gd name="connsiteX4768" fmla="*/ 997548 w 1656655"/>
              <a:gd name="connsiteY4768" fmla="*/ 387065 h 1864576"/>
              <a:gd name="connsiteX4769" fmla="*/ 995801 w 1656655"/>
              <a:gd name="connsiteY4769" fmla="*/ 385116 h 1864576"/>
              <a:gd name="connsiteX4770" fmla="*/ 994832 w 1656655"/>
              <a:gd name="connsiteY4770" fmla="*/ 384921 h 1864576"/>
              <a:gd name="connsiteX4771" fmla="*/ 994832 w 1656655"/>
              <a:gd name="connsiteY4771" fmla="*/ 384921 h 1864576"/>
              <a:gd name="connsiteX4772" fmla="*/ 975233 w 1656655"/>
              <a:gd name="connsiteY4772" fmla="*/ 399928 h 1864576"/>
              <a:gd name="connsiteX4773" fmla="*/ 977171 w 1656655"/>
              <a:gd name="connsiteY4773" fmla="*/ 391352 h 1864576"/>
              <a:gd name="connsiteX4774" fmla="*/ 980474 w 1656655"/>
              <a:gd name="connsiteY4774" fmla="*/ 384336 h 1864576"/>
              <a:gd name="connsiteX4775" fmla="*/ 983381 w 1656655"/>
              <a:gd name="connsiteY4775" fmla="*/ 385700 h 1864576"/>
              <a:gd name="connsiteX4776" fmla="*/ 984741 w 1656655"/>
              <a:gd name="connsiteY4776" fmla="*/ 386480 h 1864576"/>
              <a:gd name="connsiteX4777" fmla="*/ 985710 w 1656655"/>
              <a:gd name="connsiteY4777" fmla="*/ 387065 h 1864576"/>
              <a:gd name="connsiteX4778" fmla="*/ 985906 w 1656655"/>
              <a:gd name="connsiteY4778" fmla="*/ 387259 h 1864576"/>
              <a:gd name="connsiteX4779" fmla="*/ 986102 w 1656655"/>
              <a:gd name="connsiteY4779" fmla="*/ 387454 h 1864576"/>
              <a:gd name="connsiteX4780" fmla="*/ 984741 w 1656655"/>
              <a:gd name="connsiteY4780" fmla="*/ 389208 h 1864576"/>
              <a:gd name="connsiteX4781" fmla="*/ 984937 w 1656655"/>
              <a:gd name="connsiteY4781" fmla="*/ 391937 h 1864576"/>
              <a:gd name="connsiteX4782" fmla="*/ 984159 w 1656655"/>
              <a:gd name="connsiteY4782" fmla="*/ 392327 h 1864576"/>
              <a:gd name="connsiteX4783" fmla="*/ 982799 w 1656655"/>
              <a:gd name="connsiteY4783" fmla="*/ 397394 h 1864576"/>
              <a:gd name="connsiteX4784" fmla="*/ 982412 w 1656655"/>
              <a:gd name="connsiteY4784" fmla="*/ 398369 h 1864576"/>
              <a:gd name="connsiteX4785" fmla="*/ 986293 w 1656655"/>
              <a:gd name="connsiteY4785" fmla="*/ 403436 h 1864576"/>
              <a:gd name="connsiteX4786" fmla="*/ 986684 w 1656655"/>
              <a:gd name="connsiteY4786" fmla="*/ 404021 h 1864576"/>
              <a:gd name="connsiteX4787" fmla="*/ 990756 w 1656655"/>
              <a:gd name="connsiteY4787" fmla="*/ 405190 h 1864576"/>
              <a:gd name="connsiteX4788" fmla="*/ 987653 w 1656655"/>
              <a:gd name="connsiteY4788" fmla="*/ 406554 h 1864576"/>
              <a:gd name="connsiteX4789" fmla="*/ 984159 w 1656655"/>
              <a:gd name="connsiteY4789" fmla="*/ 407334 h 1864576"/>
              <a:gd name="connsiteX4790" fmla="*/ 983577 w 1656655"/>
              <a:gd name="connsiteY4790" fmla="*/ 407919 h 1864576"/>
              <a:gd name="connsiteX4791" fmla="*/ 982799 w 1656655"/>
              <a:gd name="connsiteY4791" fmla="*/ 407529 h 1864576"/>
              <a:gd name="connsiteX4792" fmla="*/ 981057 w 1656655"/>
              <a:gd name="connsiteY4792" fmla="*/ 407139 h 1864576"/>
              <a:gd name="connsiteX4793" fmla="*/ 980083 w 1656655"/>
              <a:gd name="connsiteY4793" fmla="*/ 406944 h 1864576"/>
              <a:gd name="connsiteX4794" fmla="*/ 979114 w 1656655"/>
              <a:gd name="connsiteY4794" fmla="*/ 406749 h 1864576"/>
              <a:gd name="connsiteX4795" fmla="*/ 978531 w 1656655"/>
              <a:gd name="connsiteY4795" fmla="*/ 406164 h 1864576"/>
              <a:gd name="connsiteX4796" fmla="*/ 977949 w 1656655"/>
              <a:gd name="connsiteY4796" fmla="*/ 405775 h 1864576"/>
              <a:gd name="connsiteX4797" fmla="*/ 976785 w 1656655"/>
              <a:gd name="connsiteY4797" fmla="*/ 401877 h 1864576"/>
              <a:gd name="connsiteX4798" fmla="*/ 975620 w 1656655"/>
              <a:gd name="connsiteY4798" fmla="*/ 401292 h 1864576"/>
              <a:gd name="connsiteX4799" fmla="*/ 975233 w 1656655"/>
              <a:gd name="connsiteY4799" fmla="*/ 399928 h 1864576"/>
              <a:gd name="connsiteX4800" fmla="*/ 985906 w 1656655"/>
              <a:gd name="connsiteY4800" fmla="*/ 395835 h 1864576"/>
              <a:gd name="connsiteX4801" fmla="*/ 985324 w 1656655"/>
              <a:gd name="connsiteY4801" fmla="*/ 395445 h 1864576"/>
              <a:gd name="connsiteX4802" fmla="*/ 987653 w 1656655"/>
              <a:gd name="connsiteY4802" fmla="*/ 394666 h 1864576"/>
              <a:gd name="connsiteX4803" fmla="*/ 989787 w 1656655"/>
              <a:gd name="connsiteY4803" fmla="*/ 393886 h 1864576"/>
              <a:gd name="connsiteX4804" fmla="*/ 988818 w 1656655"/>
              <a:gd name="connsiteY4804" fmla="*/ 391742 h 1864576"/>
              <a:gd name="connsiteX4805" fmla="*/ 987653 w 1656655"/>
              <a:gd name="connsiteY4805" fmla="*/ 389793 h 1864576"/>
              <a:gd name="connsiteX4806" fmla="*/ 989204 w 1656655"/>
              <a:gd name="connsiteY4806" fmla="*/ 389793 h 1864576"/>
              <a:gd name="connsiteX4807" fmla="*/ 989983 w 1656655"/>
              <a:gd name="connsiteY4807" fmla="*/ 387259 h 1864576"/>
              <a:gd name="connsiteX4808" fmla="*/ 991338 w 1656655"/>
              <a:gd name="connsiteY4808" fmla="*/ 387259 h 1864576"/>
              <a:gd name="connsiteX4809" fmla="*/ 993667 w 1656655"/>
              <a:gd name="connsiteY4809" fmla="*/ 388234 h 1864576"/>
              <a:gd name="connsiteX4810" fmla="*/ 994832 w 1656655"/>
              <a:gd name="connsiteY4810" fmla="*/ 387649 h 1864576"/>
              <a:gd name="connsiteX4811" fmla="*/ 994636 w 1656655"/>
              <a:gd name="connsiteY4811" fmla="*/ 390378 h 1864576"/>
              <a:gd name="connsiteX4812" fmla="*/ 995801 w 1656655"/>
              <a:gd name="connsiteY4812" fmla="*/ 392132 h 1864576"/>
              <a:gd name="connsiteX4813" fmla="*/ 997744 w 1656655"/>
              <a:gd name="connsiteY4813" fmla="*/ 390768 h 1864576"/>
              <a:gd name="connsiteX4814" fmla="*/ 999491 w 1656655"/>
              <a:gd name="connsiteY4814" fmla="*/ 389793 h 1864576"/>
              <a:gd name="connsiteX4815" fmla="*/ 999491 w 1656655"/>
              <a:gd name="connsiteY4815" fmla="*/ 389988 h 1864576"/>
              <a:gd name="connsiteX4816" fmla="*/ 999295 w 1656655"/>
              <a:gd name="connsiteY4816" fmla="*/ 390378 h 1864576"/>
              <a:gd name="connsiteX4817" fmla="*/ 999104 w 1656655"/>
              <a:gd name="connsiteY4817" fmla="*/ 391157 h 1864576"/>
              <a:gd name="connsiteX4818" fmla="*/ 999877 w 1656655"/>
              <a:gd name="connsiteY4818" fmla="*/ 392327 h 1864576"/>
              <a:gd name="connsiteX4819" fmla="*/ 1001429 w 1656655"/>
              <a:gd name="connsiteY4819" fmla="*/ 392327 h 1864576"/>
              <a:gd name="connsiteX4820" fmla="*/ 1001820 w 1656655"/>
              <a:gd name="connsiteY4820" fmla="*/ 393496 h 1864576"/>
              <a:gd name="connsiteX4821" fmla="*/ 1000655 w 1656655"/>
              <a:gd name="connsiteY4821" fmla="*/ 395835 h 1864576"/>
              <a:gd name="connsiteX4822" fmla="*/ 1001820 w 1656655"/>
              <a:gd name="connsiteY4822" fmla="*/ 396614 h 1864576"/>
              <a:gd name="connsiteX4823" fmla="*/ 1000460 w 1656655"/>
              <a:gd name="connsiteY4823" fmla="*/ 397394 h 1864576"/>
              <a:gd name="connsiteX4824" fmla="*/ 996192 w 1656655"/>
              <a:gd name="connsiteY4824" fmla="*/ 396420 h 1864576"/>
              <a:gd name="connsiteX4825" fmla="*/ 996579 w 1656655"/>
              <a:gd name="connsiteY4825" fmla="*/ 399343 h 1864576"/>
              <a:gd name="connsiteX4826" fmla="*/ 1005701 w 1656655"/>
              <a:gd name="connsiteY4826" fmla="*/ 401487 h 1864576"/>
              <a:gd name="connsiteX4827" fmla="*/ 1008999 w 1656655"/>
              <a:gd name="connsiteY4827" fmla="*/ 399538 h 1864576"/>
              <a:gd name="connsiteX4828" fmla="*/ 1010942 w 1656655"/>
              <a:gd name="connsiteY4828" fmla="*/ 398369 h 1864576"/>
              <a:gd name="connsiteX4829" fmla="*/ 1010164 w 1656655"/>
              <a:gd name="connsiteY4829" fmla="*/ 399733 h 1864576"/>
              <a:gd name="connsiteX4830" fmla="*/ 1006865 w 1656655"/>
              <a:gd name="connsiteY4830" fmla="*/ 402656 h 1864576"/>
              <a:gd name="connsiteX4831" fmla="*/ 999877 w 1656655"/>
              <a:gd name="connsiteY4831" fmla="*/ 403046 h 1864576"/>
              <a:gd name="connsiteX4832" fmla="*/ 996775 w 1656655"/>
              <a:gd name="connsiteY4832" fmla="*/ 402656 h 1864576"/>
              <a:gd name="connsiteX4833" fmla="*/ 996192 w 1656655"/>
              <a:gd name="connsiteY4833" fmla="*/ 404215 h 1864576"/>
              <a:gd name="connsiteX4834" fmla="*/ 987849 w 1656655"/>
              <a:gd name="connsiteY4834" fmla="*/ 410452 h 1864576"/>
              <a:gd name="connsiteX4835" fmla="*/ 986293 w 1656655"/>
              <a:gd name="connsiteY4835" fmla="*/ 409867 h 1864576"/>
              <a:gd name="connsiteX4836" fmla="*/ 984546 w 1656655"/>
              <a:gd name="connsiteY4836" fmla="*/ 412401 h 1864576"/>
              <a:gd name="connsiteX4837" fmla="*/ 984159 w 1656655"/>
              <a:gd name="connsiteY4837" fmla="*/ 413961 h 1864576"/>
              <a:gd name="connsiteX4838" fmla="*/ 975816 w 1656655"/>
              <a:gd name="connsiteY4838" fmla="*/ 416105 h 1864576"/>
              <a:gd name="connsiteX4839" fmla="*/ 972322 w 1656655"/>
              <a:gd name="connsiteY4839" fmla="*/ 413376 h 1864576"/>
              <a:gd name="connsiteX4840" fmla="*/ 971739 w 1656655"/>
              <a:gd name="connsiteY4840" fmla="*/ 412791 h 1864576"/>
              <a:gd name="connsiteX4841" fmla="*/ 971353 w 1656655"/>
              <a:gd name="connsiteY4841" fmla="*/ 412206 h 1864576"/>
              <a:gd name="connsiteX4842" fmla="*/ 971543 w 1656655"/>
              <a:gd name="connsiteY4842" fmla="*/ 412401 h 1864576"/>
              <a:gd name="connsiteX4843" fmla="*/ 972708 w 1656655"/>
              <a:gd name="connsiteY4843" fmla="*/ 413571 h 1864576"/>
              <a:gd name="connsiteX4844" fmla="*/ 978727 w 1656655"/>
              <a:gd name="connsiteY4844" fmla="*/ 415910 h 1864576"/>
              <a:gd name="connsiteX4845" fmla="*/ 984355 w 1656655"/>
              <a:gd name="connsiteY4845" fmla="*/ 410452 h 1864576"/>
              <a:gd name="connsiteX4846" fmla="*/ 986102 w 1656655"/>
              <a:gd name="connsiteY4846" fmla="*/ 409283 h 1864576"/>
              <a:gd name="connsiteX4847" fmla="*/ 991920 w 1656655"/>
              <a:gd name="connsiteY4847" fmla="*/ 407724 h 1864576"/>
              <a:gd name="connsiteX4848" fmla="*/ 994636 w 1656655"/>
              <a:gd name="connsiteY4848" fmla="*/ 403241 h 1864576"/>
              <a:gd name="connsiteX4849" fmla="*/ 992503 w 1656655"/>
              <a:gd name="connsiteY4849" fmla="*/ 398174 h 1864576"/>
              <a:gd name="connsiteX4850" fmla="*/ 990951 w 1656655"/>
              <a:gd name="connsiteY4850" fmla="*/ 400317 h 1864576"/>
              <a:gd name="connsiteX4851" fmla="*/ 989009 w 1656655"/>
              <a:gd name="connsiteY4851" fmla="*/ 401682 h 1864576"/>
              <a:gd name="connsiteX4852" fmla="*/ 988040 w 1656655"/>
              <a:gd name="connsiteY4852" fmla="*/ 399343 h 1864576"/>
              <a:gd name="connsiteX4853" fmla="*/ 985324 w 1656655"/>
              <a:gd name="connsiteY4853" fmla="*/ 399928 h 1864576"/>
              <a:gd name="connsiteX4854" fmla="*/ 985906 w 1656655"/>
              <a:gd name="connsiteY4854" fmla="*/ 398563 h 1864576"/>
              <a:gd name="connsiteX4855" fmla="*/ 985906 w 1656655"/>
              <a:gd name="connsiteY4855" fmla="*/ 395835 h 1864576"/>
              <a:gd name="connsiteX4856" fmla="*/ 1059843 w 1656655"/>
              <a:gd name="connsiteY4856" fmla="*/ 388429 h 1864576"/>
              <a:gd name="connsiteX4857" fmla="*/ 1060230 w 1656655"/>
              <a:gd name="connsiteY4857" fmla="*/ 387844 h 1864576"/>
              <a:gd name="connsiteX4858" fmla="*/ 1060812 w 1656655"/>
              <a:gd name="connsiteY4858" fmla="*/ 388234 h 1864576"/>
              <a:gd name="connsiteX4859" fmla="*/ 1059843 w 1656655"/>
              <a:gd name="connsiteY4859" fmla="*/ 388429 h 1864576"/>
              <a:gd name="connsiteX4860" fmla="*/ 1002011 w 1656655"/>
              <a:gd name="connsiteY4860" fmla="*/ 388624 h 1864576"/>
              <a:gd name="connsiteX4861" fmla="*/ 1003758 w 1656655"/>
              <a:gd name="connsiteY4861" fmla="*/ 389793 h 1864576"/>
              <a:gd name="connsiteX4862" fmla="*/ 1002207 w 1656655"/>
              <a:gd name="connsiteY4862" fmla="*/ 389403 h 1864576"/>
              <a:gd name="connsiteX4863" fmla="*/ 1002011 w 1656655"/>
              <a:gd name="connsiteY4863" fmla="*/ 388624 h 1864576"/>
              <a:gd name="connsiteX4864" fmla="*/ 1004536 w 1656655"/>
              <a:gd name="connsiteY4864" fmla="*/ 395835 h 1864576"/>
              <a:gd name="connsiteX4865" fmla="*/ 1005896 w 1656655"/>
              <a:gd name="connsiteY4865" fmla="*/ 392911 h 1864576"/>
              <a:gd name="connsiteX4866" fmla="*/ 1004340 w 1656655"/>
              <a:gd name="connsiteY4866" fmla="*/ 390183 h 1864576"/>
              <a:gd name="connsiteX4867" fmla="*/ 1006283 w 1656655"/>
              <a:gd name="connsiteY4867" fmla="*/ 391352 h 1864576"/>
              <a:gd name="connsiteX4868" fmla="*/ 1011911 w 1656655"/>
              <a:gd name="connsiteY4868" fmla="*/ 394276 h 1864576"/>
              <a:gd name="connsiteX4869" fmla="*/ 1012106 w 1656655"/>
              <a:gd name="connsiteY4869" fmla="*/ 394276 h 1864576"/>
              <a:gd name="connsiteX4870" fmla="*/ 1012297 w 1656655"/>
              <a:gd name="connsiteY4870" fmla="*/ 394276 h 1864576"/>
              <a:gd name="connsiteX4871" fmla="*/ 1010359 w 1656655"/>
              <a:gd name="connsiteY4871" fmla="*/ 395445 h 1864576"/>
              <a:gd name="connsiteX4872" fmla="*/ 1008030 w 1656655"/>
              <a:gd name="connsiteY4872" fmla="*/ 396030 h 1864576"/>
              <a:gd name="connsiteX4873" fmla="*/ 1007448 w 1656655"/>
              <a:gd name="connsiteY4873" fmla="*/ 397004 h 1864576"/>
              <a:gd name="connsiteX4874" fmla="*/ 1004732 w 1656655"/>
              <a:gd name="connsiteY4874" fmla="*/ 398953 h 1864576"/>
              <a:gd name="connsiteX4875" fmla="*/ 1004536 w 1656655"/>
              <a:gd name="connsiteY4875" fmla="*/ 395835 h 1864576"/>
              <a:gd name="connsiteX4876" fmla="*/ 1083518 w 1656655"/>
              <a:gd name="connsiteY4876" fmla="*/ 392522 h 1864576"/>
              <a:gd name="connsiteX4877" fmla="*/ 1080024 w 1656655"/>
              <a:gd name="connsiteY4877" fmla="*/ 393106 h 1864576"/>
              <a:gd name="connsiteX4878" fmla="*/ 1075757 w 1656655"/>
              <a:gd name="connsiteY4878" fmla="*/ 393106 h 1864576"/>
              <a:gd name="connsiteX4879" fmla="*/ 1025495 w 1656655"/>
              <a:gd name="connsiteY4879" fmla="*/ 401682 h 1864576"/>
              <a:gd name="connsiteX4880" fmla="*/ 985710 w 1656655"/>
              <a:gd name="connsiteY4880" fmla="*/ 420782 h 1864576"/>
              <a:gd name="connsiteX4881" fmla="*/ 983190 w 1656655"/>
              <a:gd name="connsiteY4881" fmla="*/ 422536 h 1864576"/>
              <a:gd name="connsiteX4882" fmla="*/ 981639 w 1656655"/>
              <a:gd name="connsiteY4882" fmla="*/ 422926 h 1864576"/>
              <a:gd name="connsiteX4883" fmla="*/ 981057 w 1656655"/>
              <a:gd name="connsiteY4883" fmla="*/ 421562 h 1864576"/>
              <a:gd name="connsiteX4884" fmla="*/ 990951 w 1656655"/>
              <a:gd name="connsiteY4884" fmla="*/ 414740 h 1864576"/>
              <a:gd name="connsiteX4885" fmla="*/ 1080607 w 1656655"/>
              <a:gd name="connsiteY4885" fmla="*/ 390768 h 1864576"/>
              <a:gd name="connsiteX4886" fmla="*/ 1082549 w 1656655"/>
              <a:gd name="connsiteY4886" fmla="*/ 390962 h 1864576"/>
              <a:gd name="connsiteX4887" fmla="*/ 1083518 w 1656655"/>
              <a:gd name="connsiteY4887" fmla="*/ 392522 h 1864576"/>
              <a:gd name="connsiteX4888" fmla="*/ 1076726 w 1656655"/>
              <a:gd name="connsiteY4888" fmla="*/ 406359 h 1864576"/>
              <a:gd name="connsiteX4889" fmla="*/ 1077113 w 1656655"/>
              <a:gd name="connsiteY4889" fmla="*/ 405775 h 1864576"/>
              <a:gd name="connsiteX4890" fmla="*/ 1077504 w 1656655"/>
              <a:gd name="connsiteY4890" fmla="*/ 405190 h 1864576"/>
              <a:gd name="connsiteX4891" fmla="*/ 1078669 w 1656655"/>
              <a:gd name="connsiteY4891" fmla="*/ 400707 h 1864576"/>
              <a:gd name="connsiteX4892" fmla="*/ 1076726 w 1656655"/>
              <a:gd name="connsiteY4892" fmla="*/ 396809 h 1864576"/>
              <a:gd name="connsiteX4893" fmla="*/ 1075561 w 1656655"/>
              <a:gd name="connsiteY4893" fmla="*/ 396030 h 1864576"/>
              <a:gd name="connsiteX4894" fmla="*/ 1084297 w 1656655"/>
              <a:gd name="connsiteY4894" fmla="*/ 396420 h 1864576"/>
              <a:gd name="connsiteX4895" fmla="*/ 1086626 w 1656655"/>
              <a:gd name="connsiteY4895" fmla="*/ 404410 h 1864576"/>
              <a:gd name="connsiteX4896" fmla="*/ 1081967 w 1656655"/>
              <a:gd name="connsiteY4896" fmla="*/ 406164 h 1864576"/>
              <a:gd name="connsiteX4897" fmla="*/ 1076726 w 1656655"/>
              <a:gd name="connsiteY4897" fmla="*/ 406359 h 1864576"/>
              <a:gd name="connsiteX4898" fmla="*/ 1054216 w 1656655"/>
              <a:gd name="connsiteY4898" fmla="*/ 397979 h 1864576"/>
              <a:gd name="connsiteX4899" fmla="*/ 1069547 w 1656655"/>
              <a:gd name="connsiteY4899" fmla="*/ 396420 h 1864576"/>
              <a:gd name="connsiteX4900" fmla="*/ 1069161 w 1656655"/>
              <a:gd name="connsiteY4900" fmla="*/ 396614 h 1864576"/>
              <a:gd name="connsiteX4901" fmla="*/ 1067604 w 1656655"/>
              <a:gd name="connsiteY4901" fmla="*/ 404605 h 1864576"/>
              <a:gd name="connsiteX4902" fmla="*/ 1069547 w 1656655"/>
              <a:gd name="connsiteY4902" fmla="*/ 406554 h 1864576"/>
              <a:gd name="connsiteX4903" fmla="*/ 1063141 w 1656655"/>
              <a:gd name="connsiteY4903" fmla="*/ 407139 h 1864576"/>
              <a:gd name="connsiteX4904" fmla="*/ 1056932 w 1656655"/>
              <a:gd name="connsiteY4904" fmla="*/ 407919 h 1864576"/>
              <a:gd name="connsiteX4905" fmla="*/ 1057323 w 1656655"/>
              <a:gd name="connsiteY4905" fmla="*/ 407334 h 1864576"/>
              <a:gd name="connsiteX4906" fmla="*/ 1054216 w 1656655"/>
              <a:gd name="connsiteY4906" fmla="*/ 397979 h 1864576"/>
              <a:gd name="connsiteX4907" fmla="*/ 1034225 w 1656655"/>
              <a:gd name="connsiteY4907" fmla="*/ 402461 h 1864576"/>
              <a:gd name="connsiteX4908" fmla="*/ 1049366 w 1656655"/>
              <a:gd name="connsiteY4908" fmla="*/ 398953 h 1864576"/>
              <a:gd name="connsiteX4909" fmla="*/ 1048975 w 1656655"/>
              <a:gd name="connsiteY4909" fmla="*/ 399148 h 1864576"/>
              <a:gd name="connsiteX4910" fmla="*/ 1048201 w 1656655"/>
              <a:gd name="connsiteY4910" fmla="*/ 399928 h 1864576"/>
              <a:gd name="connsiteX4911" fmla="*/ 1050139 w 1656655"/>
              <a:gd name="connsiteY4911" fmla="*/ 409478 h 1864576"/>
              <a:gd name="connsiteX4912" fmla="*/ 1037137 w 1656655"/>
              <a:gd name="connsiteY4912" fmla="*/ 412596 h 1864576"/>
              <a:gd name="connsiteX4913" fmla="*/ 1038111 w 1656655"/>
              <a:gd name="connsiteY4913" fmla="*/ 411427 h 1864576"/>
              <a:gd name="connsiteX4914" fmla="*/ 1038688 w 1656655"/>
              <a:gd name="connsiteY4914" fmla="*/ 406359 h 1864576"/>
              <a:gd name="connsiteX4915" fmla="*/ 1034225 w 1656655"/>
              <a:gd name="connsiteY4915" fmla="*/ 402461 h 1864576"/>
              <a:gd name="connsiteX4916" fmla="*/ 1072459 w 1656655"/>
              <a:gd name="connsiteY4916" fmla="*/ 398563 h 1864576"/>
              <a:gd name="connsiteX4917" fmla="*/ 1075757 w 1656655"/>
              <a:gd name="connsiteY4917" fmla="*/ 400902 h 1864576"/>
              <a:gd name="connsiteX4918" fmla="*/ 1073428 w 1656655"/>
              <a:gd name="connsiteY4918" fmla="*/ 404410 h 1864576"/>
              <a:gd name="connsiteX4919" fmla="*/ 1072459 w 1656655"/>
              <a:gd name="connsiteY4919" fmla="*/ 398563 h 1864576"/>
              <a:gd name="connsiteX4920" fmla="*/ 1031705 w 1656655"/>
              <a:gd name="connsiteY4920" fmla="*/ 414350 h 1864576"/>
              <a:gd name="connsiteX4921" fmla="*/ 1019089 w 1656655"/>
              <a:gd name="connsiteY4921" fmla="*/ 418833 h 1864576"/>
              <a:gd name="connsiteX4922" fmla="*/ 1020058 w 1656655"/>
              <a:gd name="connsiteY4922" fmla="*/ 415715 h 1864576"/>
              <a:gd name="connsiteX4923" fmla="*/ 1017152 w 1656655"/>
              <a:gd name="connsiteY4923" fmla="*/ 410452 h 1864576"/>
              <a:gd name="connsiteX4924" fmla="*/ 1014044 w 1656655"/>
              <a:gd name="connsiteY4924" fmla="*/ 409478 h 1864576"/>
              <a:gd name="connsiteX4925" fmla="*/ 1028598 w 1656655"/>
              <a:gd name="connsiteY4925" fmla="*/ 404215 h 1864576"/>
              <a:gd name="connsiteX4926" fmla="*/ 1027242 w 1656655"/>
              <a:gd name="connsiteY4926" fmla="*/ 406944 h 1864576"/>
              <a:gd name="connsiteX4927" fmla="*/ 1031705 w 1656655"/>
              <a:gd name="connsiteY4927" fmla="*/ 414350 h 1864576"/>
              <a:gd name="connsiteX4928" fmla="*/ 1052082 w 1656655"/>
              <a:gd name="connsiteY4928" fmla="*/ 401097 h 1864576"/>
              <a:gd name="connsiteX4929" fmla="*/ 1053247 w 1656655"/>
              <a:gd name="connsiteY4929" fmla="*/ 406749 h 1864576"/>
              <a:gd name="connsiteX4930" fmla="*/ 1052082 w 1656655"/>
              <a:gd name="connsiteY4930" fmla="*/ 401097 h 1864576"/>
              <a:gd name="connsiteX4931" fmla="*/ 975429 w 1656655"/>
              <a:gd name="connsiteY4931" fmla="*/ 408503 h 1864576"/>
              <a:gd name="connsiteX4932" fmla="*/ 971739 w 1656655"/>
              <a:gd name="connsiteY4932" fmla="*/ 409478 h 1864576"/>
              <a:gd name="connsiteX4933" fmla="*/ 970379 w 1656655"/>
              <a:gd name="connsiteY4933" fmla="*/ 412012 h 1864576"/>
              <a:gd name="connsiteX4934" fmla="*/ 968245 w 1656655"/>
              <a:gd name="connsiteY4934" fmla="*/ 410842 h 1864576"/>
              <a:gd name="connsiteX4935" fmla="*/ 967276 w 1656655"/>
              <a:gd name="connsiteY4935" fmla="*/ 410257 h 1864576"/>
              <a:gd name="connsiteX4936" fmla="*/ 966112 w 1656655"/>
              <a:gd name="connsiteY4936" fmla="*/ 408113 h 1864576"/>
              <a:gd name="connsiteX4937" fmla="*/ 963200 w 1656655"/>
              <a:gd name="connsiteY4937" fmla="*/ 405969 h 1864576"/>
              <a:gd name="connsiteX4938" fmla="*/ 964560 w 1656655"/>
              <a:gd name="connsiteY4938" fmla="*/ 404021 h 1864576"/>
              <a:gd name="connsiteX4939" fmla="*/ 964751 w 1656655"/>
              <a:gd name="connsiteY4939" fmla="*/ 403241 h 1864576"/>
              <a:gd name="connsiteX4940" fmla="*/ 966112 w 1656655"/>
              <a:gd name="connsiteY4940" fmla="*/ 405969 h 1864576"/>
              <a:gd name="connsiteX4941" fmla="*/ 967663 w 1656655"/>
              <a:gd name="connsiteY4941" fmla="*/ 408503 h 1864576"/>
              <a:gd name="connsiteX4942" fmla="*/ 969219 w 1656655"/>
              <a:gd name="connsiteY4942" fmla="*/ 407919 h 1864576"/>
              <a:gd name="connsiteX4943" fmla="*/ 970770 w 1656655"/>
              <a:gd name="connsiteY4943" fmla="*/ 403241 h 1864576"/>
              <a:gd name="connsiteX4944" fmla="*/ 972708 w 1656655"/>
              <a:gd name="connsiteY4944" fmla="*/ 404021 h 1864576"/>
              <a:gd name="connsiteX4945" fmla="*/ 974455 w 1656655"/>
              <a:gd name="connsiteY4945" fmla="*/ 404605 h 1864576"/>
              <a:gd name="connsiteX4946" fmla="*/ 973486 w 1656655"/>
              <a:gd name="connsiteY4946" fmla="*/ 406749 h 1864576"/>
              <a:gd name="connsiteX4947" fmla="*/ 975429 w 1656655"/>
              <a:gd name="connsiteY4947" fmla="*/ 408503 h 1864576"/>
              <a:gd name="connsiteX4948" fmla="*/ 998908 w 1656655"/>
              <a:gd name="connsiteY4948" fmla="*/ 406359 h 1864576"/>
              <a:gd name="connsiteX4949" fmla="*/ 999687 w 1656655"/>
              <a:gd name="connsiteY4949" fmla="*/ 406554 h 1864576"/>
              <a:gd name="connsiteX4950" fmla="*/ 998713 w 1656655"/>
              <a:gd name="connsiteY4950" fmla="*/ 406944 h 1864576"/>
              <a:gd name="connsiteX4951" fmla="*/ 998908 w 1656655"/>
              <a:gd name="connsiteY4951" fmla="*/ 406359 h 1864576"/>
              <a:gd name="connsiteX4952" fmla="*/ 1029958 w 1656655"/>
              <a:gd name="connsiteY4952" fmla="*/ 408893 h 1864576"/>
              <a:gd name="connsiteX4953" fmla="*/ 1032288 w 1656655"/>
              <a:gd name="connsiteY4953" fmla="*/ 405385 h 1864576"/>
              <a:gd name="connsiteX4954" fmla="*/ 1035586 w 1656655"/>
              <a:gd name="connsiteY4954" fmla="*/ 407919 h 1864576"/>
              <a:gd name="connsiteX4955" fmla="*/ 1033061 w 1656655"/>
              <a:gd name="connsiteY4955" fmla="*/ 411232 h 1864576"/>
              <a:gd name="connsiteX4956" fmla="*/ 1029958 w 1656655"/>
              <a:gd name="connsiteY4956" fmla="*/ 408893 h 1864576"/>
              <a:gd name="connsiteX4957" fmla="*/ 975233 w 1656655"/>
              <a:gd name="connsiteY4957" fmla="*/ 412012 h 1864576"/>
              <a:gd name="connsiteX4958" fmla="*/ 976980 w 1656655"/>
              <a:gd name="connsiteY4958" fmla="*/ 411037 h 1864576"/>
              <a:gd name="connsiteX4959" fmla="*/ 978336 w 1656655"/>
              <a:gd name="connsiteY4959" fmla="*/ 409673 h 1864576"/>
              <a:gd name="connsiteX4960" fmla="*/ 981057 w 1656655"/>
              <a:gd name="connsiteY4960" fmla="*/ 410062 h 1864576"/>
              <a:gd name="connsiteX4961" fmla="*/ 975233 w 1656655"/>
              <a:gd name="connsiteY4961" fmla="*/ 412012 h 1864576"/>
              <a:gd name="connsiteX4962" fmla="*/ 1012689 w 1656655"/>
              <a:gd name="connsiteY4962" fmla="*/ 421562 h 1864576"/>
              <a:gd name="connsiteX4963" fmla="*/ 1012689 w 1656655"/>
              <a:gd name="connsiteY4963" fmla="*/ 421562 h 1864576"/>
              <a:gd name="connsiteX4964" fmla="*/ 1002593 w 1656655"/>
              <a:gd name="connsiteY4964" fmla="*/ 426629 h 1864576"/>
              <a:gd name="connsiteX4965" fmla="*/ 1001238 w 1656655"/>
              <a:gd name="connsiteY4965" fmla="*/ 427408 h 1864576"/>
              <a:gd name="connsiteX4966" fmla="*/ 1001820 w 1656655"/>
              <a:gd name="connsiteY4966" fmla="*/ 424095 h 1864576"/>
              <a:gd name="connsiteX4967" fmla="*/ 995801 w 1656655"/>
              <a:gd name="connsiteY4967" fmla="*/ 418638 h 1864576"/>
              <a:gd name="connsiteX4968" fmla="*/ 1009581 w 1656655"/>
              <a:gd name="connsiteY4968" fmla="*/ 411621 h 1864576"/>
              <a:gd name="connsiteX4969" fmla="*/ 1008221 w 1656655"/>
              <a:gd name="connsiteY4969" fmla="*/ 414350 h 1864576"/>
              <a:gd name="connsiteX4970" fmla="*/ 1012689 w 1656655"/>
              <a:gd name="connsiteY4970" fmla="*/ 421562 h 1864576"/>
              <a:gd name="connsiteX4971" fmla="*/ 1086043 w 1656655"/>
              <a:gd name="connsiteY4971" fmla="*/ 411817 h 1864576"/>
              <a:gd name="connsiteX4972" fmla="*/ 1083518 w 1656655"/>
              <a:gd name="connsiteY4972" fmla="*/ 413181 h 1864576"/>
              <a:gd name="connsiteX4973" fmla="*/ 1020450 w 1656655"/>
              <a:gd name="connsiteY4973" fmla="*/ 426044 h 1864576"/>
              <a:gd name="connsiteX4974" fmla="*/ 1014822 w 1656655"/>
              <a:gd name="connsiteY4974" fmla="*/ 428383 h 1864576"/>
              <a:gd name="connsiteX4975" fmla="*/ 1004149 w 1656655"/>
              <a:gd name="connsiteY4975" fmla="*/ 433645 h 1864576"/>
              <a:gd name="connsiteX4976" fmla="*/ 994054 w 1656655"/>
              <a:gd name="connsiteY4976" fmla="*/ 439687 h 1864576"/>
              <a:gd name="connsiteX4977" fmla="*/ 991338 w 1656655"/>
              <a:gd name="connsiteY4977" fmla="*/ 440856 h 1864576"/>
              <a:gd name="connsiteX4978" fmla="*/ 989787 w 1656655"/>
              <a:gd name="connsiteY4978" fmla="*/ 438518 h 1864576"/>
              <a:gd name="connsiteX4979" fmla="*/ 991920 w 1656655"/>
              <a:gd name="connsiteY4979" fmla="*/ 436569 h 1864576"/>
              <a:gd name="connsiteX4980" fmla="*/ 994445 w 1656655"/>
              <a:gd name="connsiteY4980" fmla="*/ 435009 h 1864576"/>
              <a:gd name="connsiteX4981" fmla="*/ 1032674 w 1656655"/>
              <a:gd name="connsiteY4981" fmla="*/ 417274 h 1864576"/>
              <a:gd name="connsiteX4982" fmla="*/ 1080802 w 1656655"/>
              <a:gd name="connsiteY4982" fmla="*/ 409283 h 1864576"/>
              <a:gd name="connsiteX4983" fmla="*/ 1084879 w 1656655"/>
              <a:gd name="connsiteY4983" fmla="*/ 409283 h 1864576"/>
              <a:gd name="connsiteX4984" fmla="*/ 1086043 w 1656655"/>
              <a:gd name="connsiteY4984" fmla="*/ 411817 h 1864576"/>
              <a:gd name="connsiteX4985" fmla="*/ 1010942 w 1656655"/>
              <a:gd name="connsiteY4985" fmla="*/ 415910 h 1864576"/>
              <a:gd name="connsiteX4986" fmla="*/ 1013462 w 1656655"/>
              <a:gd name="connsiteY4986" fmla="*/ 412596 h 1864576"/>
              <a:gd name="connsiteX4987" fmla="*/ 1016760 w 1656655"/>
              <a:gd name="connsiteY4987" fmla="*/ 415325 h 1864576"/>
              <a:gd name="connsiteX4988" fmla="*/ 1014240 w 1656655"/>
              <a:gd name="connsiteY4988" fmla="*/ 418638 h 1864576"/>
              <a:gd name="connsiteX4989" fmla="*/ 1010942 w 1656655"/>
              <a:gd name="connsiteY4989" fmla="*/ 415910 h 1864576"/>
              <a:gd name="connsiteX4990" fmla="*/ 995219 w 1656655"/>
              <a:gd name="connsiteY4990" fmla="*/ 430722 h 1864576"/>
              <a:gd name="connsiteX4991" fmla="*/ 989204 w 1656655"/>
              <a:gd name="connsiteY4991" fmla="*/ 434620 h 1864576"/>
              <a:gd name="connsiteX4992" fmla="*/ 982608 w 1656655"/>
              <a:gd name="connsiteY4992" fmla="*/ 432476 h 1864576"/>
              <a:gd name="connsiteX4993" fmla="*/ 984355 w 1656655"/>
              <a:gd name="connsiteY4993" fmla="*/ 425849 h 1864576"/>
              <a:gd name="connsiteX4994" fmla="*/ 990173 w 1656655"/>
              <a:gd name="connsiteY4994" fmla="*/ 421951 h 1864576"/>
              <a:gd name="connsiteX4995" fmla="*/ 989400 w 1656655"/>
              <a:gd name="connsiteY4995" fmla="*/ 425070 h 1864576"/>
              <a:gd name="connsiteX4996" fmla="*/ 995219 w 1656655"/>
              <a:gd name="connsiteY4996" fmla="*/ 430722 h 1864576"/>
              <a:gd name="connsiteX4997" fmla="*/ 1008221 w 1656655"/>
              <a:gd name="connsiteY4997" fmla="*/ 322554 h 1864576"/>
              <a:gd name="connsiteX4998" fmla="*/ 1003954 w 1656655"/>
              <a:gd name="connsiteY4998" fmla="*/ 328011 h 1864576"/>
              <a:gd name="connsiteX4999" fmla="*/ 1009581 w 1656655"/>
              <a:gd name="connsiteY4999" fmla="*/ 332299 h 1864576"/>
              <a:gd name="connsiteX5000" fmla="*/ 1013658 w 1656655"/>
              <a:gd name="connsiteY5000" fmla="*/ 326842 h 1864576"/>
              <a:gd name="connsiteX5001" fmla="*/ 1008221 w 1656655"/>
              <a:gd name="connsiteY5001" fmla="*/ 322554 h 1864576"/>
              <a:gd name="connsiteX5002" fmla="*/ 1007834 w 1656655"/>
              <a:gd name="connsiteY5002" fmla="*/ 328791 h 1864576"/>
              <a:gd name="connsiteX5003" fmla="*/ 1007056 w 1656655"/>
              <a:gd name="connsiteY5003" fmla="*/ 328011 h 1864576"/>
              <a:gd name="connsiteX5004" fmla="*/ 1006865 w 1656655"/>
              <a:gd name="connsiteY5004" fmla="*/ 327426 h 1864576"/>
              <a:gd name="connsiteX5005" fmla="*/ 1008612 w 1656655"/>
              <a:gd name="connsiteY5005" fmla="*/ 325672 h 1864576"/>
              <a:gd name="connsiteX5006" fmla="*/ 1010359 w 1656655"/>
              <a:gd name="connsiteY5006" fmla="*/ 327426 h 1864576"/>
              <a:gd name="connsiteX5007" fmla="*/ 1008612 w 1656655"/>
              <a:gd name="connsiteY5007" fmla="*/ 329181 h 1864576"/>
              <a:gd name="connsiteX5008" fmla="*/ 1007834 w 1656655"/>
              <a:gd name="connsiteY5008" fmla="*/ 328791 h 1864576"/>
              <a:gd name="connsiteX5009" fmla="*/ 1010942 w 1656655"/>
              <a:gd name="connsiteY5009" fmla="*/ 332884 h 1864576"/>
              <a:gd name="connsiteX5010" fmla="*/ 1007448 w 1656655"/>
              <a:gd name="connsiteY5010" fmla="*/ 338146 h 1864576"/>
              <a:gd name="connsiteX5011" fmla="*/ 1012689 w 1656655"/>
              <a:gd name="connsiteY5011" fmla="*/ 341654 h 1864576"/>
              <a:gd name="connsiteX5012" fmla="*/ 1015987 w 1656655"/>
              <a:gd name="connsiteY5012" fmla="*/ 336392 h 1864576"/>
              <a:gd name="connsiteX5013" fmla="*/ 1010942 w 1656655"/>
              <a:gd name="connsiteY5013" fmla="*/ 332884 h 1864576"/>
              <a:gd name="connsiteX5014" fmla="*/ 1012297 w 1656655"/>
              <a:gd name="connsiteY5014" fmla="*/ 336002 h 1864576"/>
              <a:gd name="connsiteX5015" fmla="*/ 1012493 w 1656655"/>
              <a:gd name="connsiteY5015" fmla="*/ 336197 h 1864576"/>
              <a:gd name="connsiteX5016" fmla="*/ 1013075 w 1656655"/>
              <a:gd name="connsiteY5016" fmla="*/ 337366 h 1864576"/>
              <a:gd name="connsiteX5017" fmla="*/ 1011715 w 1656655"/>
              <a:gd name="connsiteY5017" fmla="*/ 338730 h 1864576"/>
              <a:gd name="connsiteX5018" fmla="*/ 1010359 w 1656655"/>
              <a:gd name="connsiteY5018" fmla="*/ 337366 h 1864576"/>
              <a:gd name="connsiteX5019" fmla="*/ 1011715 w 1656655"/>
              <a:gd name="connsiteY5019" fmla="*/ 336002 h 1864576"/>
              <a:gd name="connsiteX5020" fmla="*/ 1012297 w 1656655"/>
              <a:gd name="connsiteY5020" fmla="*/ 336002 h 1864576"/>
              <a:gd name="connsiteX5021" fmla="*/ 977753 w 1656655"/>
              <a:gd name="connsiteY5021" fmla="*/ 342433 h 1864576"/>
              <a:gd name="connsiteX5022" fmla="*/ 974069 w 1656655"/>
              <a:gd name="connsiteY5022" fmla="*/ 346916 h 1864576"/>
              <a:gd name="connsiteX5023" fmla="*/ 978531 w 1656655"/>
              <a:gd name="connsiteY5023" fmla="*/ 350619 h 1864576"/>
              <a:gd name="connsiteX5024" fmla="*/ 982216 w 1656655"/>
              <a:gd name="connsiteY5024" fmla="*/ 346136 h 1864576"/>
              <a:gd name="connsiteX5025" fmla="*/ 977753 w 1656655"/>
              <a:gd name="connsiteY5025" fmla="*/ 342433 h 1864576"/>
              <a:gd name="connsiteX5026" fmla="*/ 978727 w 1656655"/>
              <a:gd name="connsiteY5026" fmla="*/ 347306 h 1864576"/>
              <a:gd name="connsiteX5027" fmla="*/ 978145 w 1656655"/>
              <a:gd name="connsiteY5027" fmla="*/ 347501 h 1864576"/>
              <a:gd name="connsiteX5028" fmla="*/ 977171 w 1656655"/>
              <a:gd name="connsiteY5028" fmla="*/ 346526 h 1864576"/>
              <a:gd name="connsiteX5029" fmla="*/ 978145 w 1656655"/>
              <a:gd name="connsiteY5029" fmla="*/ 345552 h 1864576"/>
              <a:gd name="connsiteX5030" fmla="*/ 979114 w 1656655"/>
              <a:gd name="connsiteY5030" fmla="*/ 346526 h 1864576"/>
              <a:gd name="connsiteX5031" fmla="*/ 978727 w 1656655"/>
              <a:gd name="connsiteY5031" fmla="*/ 347306 h 1864576"/>
              <a:gd name="connsiteX5032" fmla="*/ 1040827 w 1656655"/>
              <a:gd name="connsiteY5032" fmla="*/ 327037 h 1864576"/>
              <a:gd name="connsiteX5033" fmla="*/ 1045480 w 1656655"/>
              <a:gd name="connsiteY5033" fmla="*/ 330545 h 1864576"/>
              <a:gd name="connsiteX5034" fmla="*/ 1048975 w 1656655"/>
              <a:gd name="connsiteY5034" fmla="*/ 325867 h 1864576"/>
              <a:gd name="connsiteX5035" fmla="*/ 1044316 w 1656655"/>
              <a:gd name="connsiteY5035" fmla="*/ 322359 h 1864576"/>
              <a:gd name="connsiteX5036" fmla="*/ 1040827 w 1656655"/>
              <a:gd name="connsiteY5036" fmla="*/ 327037 h 1864576"/>
              <a:gd name="connsiteX5037" fmla="*/ 1048392 w 1656655"/>
              <a:gd name="connsiteY5037" fmla="*/ 336002 h 1864576"/>
              <a:gd name="connsiteX5038" fmla="*/ 1044898 w 1656655"/>
              <a:gd name="connsiteY5038" fmla="*/ 331519 h 1864576"/>
              <a:gd name="connsiteX5039" fmla="*/ 1040244 w 1656655"/>
              <a:gd name="connsiteY5039" fmla="*/ 335027 h 1864576"/>
              <a:gd name="connsiteX5040" fmla="*/ 1043738 w 1656655"/>
              <a:gd name="connsiteY5040" fmla="*/ 339510 h 1864576"/>
              <a:gd name="connsiteX5041" fmla="*/ 1048392 w 1656655"/>
              <a:gd name="connsiteY5041" fmla="*/ 336002 h 1864576"/>
              <a:gd name="connsiteX5042" fmla="*/ 1044512 w 1656655"/>
              <a:gd name="connsiteY5042" fmla="*/ 334638 h 1864576"/>
              <a:gd name="connsiteX5043" fmla="*/ 1045290 w 1656655"/>
              <a:gd name="connsiteY5043" fmla="*/ 335612 h 1864576"/>
              <a:gd name="connsiteX5044" fmla="*/ 1045290 w 1656655"/>
              <a:gd name="connsiteY5044" fmla="*/ 336002 h 1864576"/>
              <a:gd name="connsiteX5045" fmla="*/ 1045094 w 1656655"/>
              <a:gd name="connsiteY5045" fmla="*/ 336392 h 1864576"/>
              <a:gd name="connsiteX5046" fmla="*/ 1044512 w 1656655"/>
              <a:gd name="connsiteY5046" fmla="*/ 336587 h 1864576"/>
              <a:gd name="connsiteX5047" fmla="*/ 1043543 w 1656655"/>
              <a:gd name="connsiteY5047" fmla="*/ 335612 h 1864576"/>
              <a:gd name="connsiteX5048" fmla="*/ 1044512 w 1656655"/>
              <a:gd name="connsiteY5048" fmla="*/ 334638 h 1864576"/>
              <a:gd name="connsiteX5049" fmla="*/ 982994 w 1656655"/>
              <a:gd name="connsiteY5049" fmla="*/ 349840 h 1864576"/>
              <a:gd name="connsiteX5050" fmla="*/ 979500 w 1656655"/>
              <a:gd name="connsiteY5050" fmla="*/ 354517 h 1864576"/>
              <a:gd name="connsiteX5051" fmla="*/ 984159 w 1656655"/>
              <a:gd name="connsiteY5051" fmla="*/ 358025 h 1864576"/>
              <a:gd name="connsiteX5052" fmla="*/ 987653 w 1656655"/>
              <a:gd name="connsiteY5052" fmla="*/ 353348 h 1864576"/>
              <a:gd name="connsiteX5053" fmla="*/ 982994 w 1656655"/>
              <a:gd name="connsiteY5053" fmla="*/ 349840 h 1864576"/>
              <a:gd name="connsiteX5054" fmla="*/ 1039466 w 1656655"/>
              <a:gd name="connsiteY5054" fmla="*/ 345357 h 1864576"/>
              <a:gd name="connsiteX5055" fmla="*/ 1044125 w 1656655"/>
              <a:gd name="connsiteY5055" fmla="*/ 348865 h 1864576"/>
              <a:gd name="connsiteX5056" fmla="*/ 1047619 w 1656655"/>
              <a:gd name="connsiteY5056" fmla="*/ 344188 h 1864576"/>
              <a:gd name="connsiteX5057" fmla="*/ 1042960 w 1656655"/>
              <a:gd name="connsiteY5057" fmla="*/ 340679 h 1864576"/>
              <a:gd name="connsiteX5058" fmla="*/ 1039466 w 1656655"/>
              <a:gd name="connsiteY5058" fmla="*/ 345357 h 1864576"/>
              <a:gd name="connsiteX5059" fmla="*/ 988622 w 1656655"/>
              <a:gd name="connsiteY5059" fmla="*/ 356856 h 1864576"/>
              <a:gd name="connsiteX5060" fmla="*/ 985324 w 1656655"/>
              <a:gd name="connsiteY5060" fmla="*/ 361533 h 1864576"/>
              <a:gd name="connsiteX5061" fmla="*/ 990173 w 1656655"/>
              <a:gd name="connsiteY5061" fmla="*/ 364846 h 1864576"/>
              <a:gd name="connsiteX5062" fmla="*/ 993477 w 1656655"/>
              <a:gd name="connsiteY5062" fmla="*/ 360169 h 1864576"/>
              <a:gd name="connsiteX5063" fmla="*/ 988622 w 1656655"/>
              <a:gd name="connsiteY5063" fmla="*/ 356856 h 1864576"/>
              <a:gd name="connsiteX5064" fmla="*/ 1046063 w 1656655"/>
              <a:gd name="connsiteY5064" fmla="*/ 354322 h 1864576"/>
              <a:gd name="connsiteX5065" fmla="*/ 1042574 w 1656655"/>
              <a:gd name="connsiteY5065" fmla="*/ 349840 h 1864576"/>
              <a:gd name="connsiteX5066" fmla="*/ 1038111 w 1656655"/>
              <a:gd name="connsiteY5066" fmla="*/ 353348 h 1864576"/>
              <a:gd name="connsiteX5067" fmla="*/ 1041600 w 1656655"/>
              <a:gd name="connsiteY5067" fmla="*/ 358025 h 1864576"/>
              <a:gd name="connsiteX5068" fmla="*/ 1046063 w 1656655"/>
              <a:gd name="connsiteY5068" fmla="*/ 354322 h 1864576"/>
              <a:gd name="connsiteX5069" fmla="*/ 995219 w 1656655"/>
              <a:gd name="connsiteY5069" fmla="*/ 363677 h 1864576"/>
              <a:gd name="connsiteX5070" fmla="*/ 991534 w 1656655"/>
              <a:gd name="connsiteY5070" fmla="*/ 368160 h 1864576"/>
              <a:gd name="connsiteX5071" fmla="*/ 995997 w 1656655"/>
              <a:gd name="connsiteY5071" fmla="*/ 371863 h 1864576"/>
              <a:gd name="connsiteX5072" fmla="*/ 999491 w 1656655"/>
              <a:gd name="connsiteY5072" fmla="*/ 367380 h 1864576"/>
              <a:gd name="connsiteX5073" fmla="*/ 995219 w 1656655"/>
              <a:gd name="connsiteY5073" fmla="*/ 363677 h 1864576"/>
              <a:gd name="connsiteX5074" fmla="*/ 1001624 w 1656655"/>
              <a:gd name="connsiteY5074" fmla="*/ 369914 h 1864576"/>
              <a:gd name="connsiteX5075" fmla="*/ 998130 w 1656655"/>
              <a:gd name="connsiteY5075" fmla="*/ 374396 h 1864576"/>
              <a:gd name="connsiteX5076" fmla="*/ 1002593 w 1656655"/>
              <a:gd name="connsiteY5076" fmla="*/ 377904 h 1864576"/>
              <a:gd name="connsiteX5077" fmla="*/ 1006087 w 1656655"/>
              <a:gd name="connsiteY5077" fmla="*/ 373422 h 1864576"/>
              <a:gd name="connsiteX5078" fmla="*/ 1001624 w 1656655"/>
              <a:gd name="connsiteY5078" fmla="*/ 369914 h 1864576"/>
              <a:gd name="connsiteX5079" fmla="*/ 1002011 w 1656655"/>
              <a:gd name="connsiteY5079" fmla="*/ 374786 h 1864576"/>
              <a:gd name="connsiteX5080" fmla="*/ 1001820 w 1656655"/>
              <a:gd name="connsiteY5080" fmla="*/ 374786 h 1864576"/>
              <a:gd name="connsiteX5081" fmla="*/ 1001238 w 1656655"/>
              <a:gd name="connsiteY5081" fmla="*/ 373812 h 1864576"/>
              <a:gd name="connsiteX5082" fmla="*/ 1002207 w 1656655"/>
              <a:gd name="connsiteY5082" fmla="*/ 372837 h 1864576"/>
              <a:gd name="connsiteX5083" fmla="*/ 1003175 w 1656655"/>
              <a:gd name="connsiteY5083" fmla="*/ 373812 h 1864576"/>
              <a:gd name="connsiteX5084" fmla="*/ 1002011 w 1656655"/>
              <a:gd name="connsiteY5084" fmla="*/ 374786 h 1864576"/>
              <a:gd name="connsiteX5085" fmla="*/ 1035782 w 1656655"/>
              <a:gd name="connsiteY5085" fmla="*/ 362898 h 1864576"/>
              <a:gd name="connsiteX5086" fmla="*/ 1040049 w 1656655"/>
              <a:gd name="connsiteY5086" fmla="*/ 366601 h 1864576"/>
              <a:gd name="connsiteX5087" fmla="*/ 1043738 w 1656655"/>
              <a:gd name="connsiteY5087" fmla="*/ 362313 h 1864576"/>
              <a:gd name="connsiteX5088" fmla="*/ 1039271 w 1656655"/>
              <a:gd name="connsiteY5088" fmla="*/ 358610 h 1864576"/>
              <a:gd name="connsiteX5089" fmla="*/ 1035782 w 1656655"/>
              <a:gd name="connsiteY5089" fmla="*/ 362898 h 1864576"/>
              <a:gd name="connsiteX5090" fmla="*/ 1039080 w 1656655"/>
              <a:gd name="connsiteY5090" fmla="*/ 363287 h 1864576"/>
              <a:gd name="connsiteX5091" fmla="*/ 1038884 w 1656655"/>
              <a:gd name="connsiteY5091" fmla="*/ 363092 h 1864576"/>
              <a:gd name="connsiteX5092" fmla="*/ 1038884 w 1656655"/>
              <a:gd name="connsiteY5092" fmla="*/ 362703 h 1864576"/>
              <a:gd name="connsiteX5093" fmla="*/ 1039853 w 1656655"/>
              <a:gd name="connsiteY5093" fmla="*/ 361728 h 1864576"/>
              <a:gd name="connsiteX5094" fmla="*/ 1040827 w 1656655"/>
              <a:gd name="connsiteY5094" fmla="*/ 362508 h 1864576"/>
              <a:gd name="connsiteX5095" fmla="*/ 1039853 w 1656655"/>
              <a:gd name="connsiteY5095" fmla="*/ 363482 h 1864576"/>
              <a:gd name="connsiteX5096" fmla="*/ 1039080 w 1656655"/>
              <a:gd name="connsiteY5096" fmla="*/ 363287 h 1864576"/>
              <a:gd name="connsiteX5097" fmla="*/ 1041018 w 1656655"/>
              <a:gd name="connsiteY5097" fmla="*/ 372253 h 1864576"/>
              <a:gd name="connsiteX5098" fmla="*/ 1037915 w 1656655"/>
              <a:gd name="connsiteY5098" fmla="*/ 367380 h 1864576"/>
              <a:gd name="connsiteX5099" fmla="*/ 1033256 w 1656655"/>
              <a:gd name="connsiteY5099" fmla="*/ 370498 h 1864576"/>
              <a:gd name="connsiteX5100" fmla="*/ 1036555 w 1656655"/>
              <a:gd name="connsiteY5100" fmla="*/ 375371 h 1864576"/>
              <a:gd name="connsiteX5101" fmla="*/ 1041018 w 1656655"/>
              <a:gd name="connsiteY5101" fmla="*/ 372253 h 1864576"/>
              <a:gd name="connsiteX5102" fmla="*/ 1008612 w 1656655"/>
              <a:gd name="connsiteY5102" fmla="*/ 375761 h 1864576"/>
              <a:gd name="connsiteX5103" fmla="*/ 1005314 w 1656655"/>
              <a:gd name="connsiteY5103" fmla="*/ 380438 h 1864576"/>
              <a:gd name="connsiteX5104" fmla="*/ 1009968 w 1656655"/>
              <a:gd name="connsiteY5104" fmla="*/ 383751 h 1864576"/>
              <a:gd name="connsiteX5105" fmla="*/ 1013266 w 1656655"/>
              <a:gd name="connsiteY5105" fmla="*/ 379074 h 1864576"/>
              <a:gd name="connsiteX5106" fmla="*/ 1008612 w 1656655"/>
              <a:gd name="connsiteY5106" fmla="*/ 375761 h 1864576"/>
              <a:gd name="connsiteX5107" fmla="*/ 1013848 w 1656655"/>
              <a:gd name="connsiteY5107" fmla="*/ 342044 h 1864576"/>
              <a:gd name="connsiteX5108" fmla="*/ 1010550 w 1656655"/>
              <a:gd name="connsiteY5108" fmla="*/ 346526 h 1864576"/>
              <a:gd name="connsiteX5109" fmla="*/ 1015013 w 1656655"/>
              <a:gd name="connsiteY5109" fmla="*/ 349840 h 1864576"/>
              <a:gd name="connsiteX5110" fmla="*/ 1018316 w 1656655"/>
              <a:gd name="connsiteY5110" fmla="*/ 345357 h 1864576"/>
              <a:gd name="connsiteX5111" fmla="*/ 1013848 w 1656655"/>
              <a:gd name="connsiteY5111" fmla="*/ 342044 h 1864576"/>
              <a:gd name="connsiteX5112" fmla="*/ 1014431 w 1656655"/>
              <a:gd name="connsiteY5112" fmla="*/ 345162 h 1864576"/>
              <a:gd name="connsiteX5113" fmla="*/ 1015209 w 1656655"/>
              <a:gd name="connsiteY5113" fmla="*/ 345942 h 1864576"/>
              <a:gd name="connsiteX5114" fmla="*/ 1014431 w 1656655"/>
              <a:gd name="connsiteY5114" fmla="*/ 346721 h 1864576"/>
              <a:gd name="connsiteX5115" fmla="*/ 1013658 w 1656655"/>
              <a:gd name="connsiteY5115" fmla="*/ 345942 h 1864576"/>
              <a:gd name="connsiteX5116" fmla="*/ 1014431 w 1656655"/>
              <a:gd name="connsiteY5116" fmla="*/ 345162 h 1864576"/>
              <a:gd name="connsiteX5117" fmla="*/ 1016760 w 1656655"/>
              <a:gd name="connsiteY5117" fmla="*/ 353543 h 1864576"/>
              <a:gd name="connsiteX5118" fmla="*/ 1017152 w 1656655"/>
              <a:gd name="connsiteY5118" fmla="*/ 353932 h 1864576"/>
              <a:gd name="connsiteX5119" fmla="*/ 1016760 w 1656655"/>
              <a:gd name="connsiteY5119" fmla="*/ 354322 h 1864576"/>
              <a:gd name="connsiteX5120" fmla="*/ 1016374 w 1656655"/>
              <a:gd name="connsiteY5120" fmla="*/ 353932 h 1864576"/>
              <a:gd name="connsiteX5121" fmla="*/ 1016760 w 1656655"/>
              <a:gd name="connsiteY5121" fmla="*/ 353543 h 1864576"/>
              <a:gd name="connsiteX5122" fmla="*/ 1037137 w 1656655"/>
              <a:gd name="connsiteY5122" fmla="*/ 370498 h 1864576"/>
              <a:gd name="connsiteX5123" fmla="*/ 1038111 w 1656655"/>
              <a:gd name="connsiteY5123" fmla="*/ 371473 h 1864576"/>
              <a:gd name="connsiteX5124" fmla="*/ 1037137 w 1656655"/>
              <a:gd name="connsiteY5124" fmla="*/ 372447 h 1864576"/>
              <a:gd name="connsiteX5125" fmla="*/ 1036168 w 1656655"/>
              <a:gd name="connsiteY5125" fmla="*/ 371473 h 1864576"/>
              <a:gd name="connsiteX5126" fmla="*/ 1037137 w 1656655"/>
              <a:gd name="connsiteY5126" fmla="*/ 370498 h 1864576"/>
              <a:gd name="connsiteX5127" fmla="*/ 1041991 w 1656655"/>
              <a:gd name="connsiteY5127" fmla="*/ 352763 h 1864576"/>
              <a:gd name="connsiteX5128" fmla="*/ 1042960 w 1656655"/>
              <a:gd name="connsiteY5128" fmla="*/ 353737 h 1864576"/>
              <a:gd name="connsiteX5129" fmla="*/ 1041991 w 1656655"/>
              <a:gd name="connsiteY5129" fmla="*/ 354712 h 1864576"/>
              <a:gd name="connsiteX5130" fmla="*/ 1041018 w 1656655"/>
              <a:gd name="connsiteY5130" fmla="*/ 353737 h 1864576"/>
              <a:gd name="connsiteX5131" fmla="*/ 1041991 w 1656655"/>
              <a:gd name="connsiteY5131" fmla="*/ 352763 h 1864576"/>
              <a:gd name="connsiteX5132" fmla="*/ 1043543 w 1656655"/>
              <a:gd name="connsiteY5132" fmla="*/ 343798 h 1864576"/>
              <a:gd name="connsiteX5133" fmla="*/ 1044512 w 1656655"/>
              <a:gd name="connsiteY5133" fmla="*/ 344772 h 1864576"/>
              <a:gd name="connsiteX5134" fmla="*/ 1043543 w 1656655"/>
              <a:gd name="connsiteY5134" fmla="*/ 345747 h 1864576"/>
              <a:gd name="connsiteX5135" fmla="*/ 1042574 w 1656655"/>
              <a:gd name="connsiteY5135" fmla="*/ 344772 h 1864576"/>
              <a:gd name="connsiteX5136" fmla="*/ 1043543 w 1656655"/>
              <a:gd name="connsiteY5136" fmla="*/ 343798 h 1864576"/>
              <a:gd name="connsiteX5137" fmla="*/ 1044898 w 1656655"/>
              <a:gd name="connsiteY5137" fmla="*/ 325478 h 1864576"/>
              <a:gd name="connsiteX5138" fmla="*/ 1045872 w 1656655"/>
              <a:gd name="connsiteY5138" fmla="*/ 326452 h 1864576"/>
              <a:gd name="connsiteX5139" fmla="*/ 1044898 w 1656655"/>
              <a:gd name="connsiteY5139" fmla="*/ 327426 h 1864576"/>
              <a:gd name="connsiteX5140" fmla="*/ 1043929 w 1656655"/>
              <a:gd name="connsiteY5140" fmla="*/ 326452 h 1864576"/>
              <a:gd name="connsiteX5141" fmla="*/ 1044898 w 1656655"/>
              <a:gd name="connsiteY5141" fmla="*/ 325478 h 1864576"/>
              <a:gd name="connsiteX5142" fmla="*/ 973290 w 1656655"/>
              <a:gd name="connsiteY5142" fmla="*/ 337756 h 1864576"/>
              <a:gd name="connsiteX5143" fmla="*/ 974264 w 1656655"/>
              <a:gd name="connsiteY5143" fmla="*/ 338730 h 1864576"/>
              <a:gd name="connsiteX5144" fmla="*/ 973290 w 1656655"/>
              <a:gd name="connsiteY5144" fmla="*/ 339705 h 1864576"/>
              <a:gd name="connsiteX5145" fmla="*/ 972322 w 1656655"/>
              <a:gd name="connsiteY5145" fmla="*/ 338730 h 1864576"/>
              <a:gd name="connsiteX5146" fmla="*/ 973290 w 1656655"/>
              <a:gd name="connsiteY5146" fmla="*/ 337756 h 1864576"/>
              <a:gd name="connsiteX5147" fmla="*/ 983577 w 1656655"/>
              <a:gd name="connsiteY5147" fmla="*/ 352763 h 1864576"/>
              <a:gd name="connsiteX5148" fmla="*/ 984546 w 1656655"/>
              <a:gd name="connsiteY5148" fmla="*/ 353737 h 1864576"/>
              <a:gd name="connsiteX5149" fmla="*/ 983577 w 1656655"/>
              <a:gd name="connsiteY5149" fmla="*/ 354712 h 1864576"/>
              <a:gd name="connsiteX5150" fmla="*/ 982608 w 1656655"/>
              <a:gd name="connsiteY5150" fmla="*/ 353737 h 1864576"/>
              <a:gd name="connsiteX5151" fmla="*/ 983577 w 1656655"/>
              <a:gd name="connsiteY5151" fmla="*/ 352763 h 1864576"/>
              <a:gd name="connsiteX5152" fmla="*/ 989400 w 1656655"/>
              <a:gd name="connsiteY5152" fmla="*/ 359974 h 1864576"/>
              <a:gd name="connsiteX5153" fmla="*/ 990369 w 1656655"/>
              <a:gd name="connsiteY5153" fmla="*/ 360949 h 1864576"/>
              <a:gd name="connsiteX5154" fmla="*/ 989400 w 1656655"/>
              <a:gd name="connsiteY5154" fmla="*/ 361923 h 1864576"/>
              <a:gd name="connsiteX5155" fmla="*/ 988431 w 1656655"/>
              <a:gd name="connsiteY5155" fmla="*/ 360949 h 1864576"/>
              <a:gd name="connsiteX5156" fmla="*/ 989400 w 1656655"/>
              <a:gd name="connsiteY5156" fmla="*/ 359974 h 1864576"/>
              <a:gd name="connsiteX5157" fmla="*/ 995610 w 1656655"/>
              <a:gd name="connsiteY5157" fmla="*/ 366601 h 1864576"/>
              <a:gd name="connsiteX5158" fmla="*/ 996579 w 1656655"/>
              <a:gd name="connsiteY5158" fmla="*/ 367575 h 1864576"/>
              <a:gd name="connsiteX5159" fmla="*/ 995610 w 1656655"/>
              <a:gd name="connsiteY5159" fmla="*/ 368549 h 1864576"/>
              <a:gd name="connsiteX5160" fmla="*/ 994636 w 1656655"/>
              <a:gd name="connsiteY5160" fmla="*/ 367575 h 1864576"/>
              <a:gd name="connsiteX5161" fmla="*/ 995610 w 1656655"/>
              <a:gd name="connsiteY5161" fmla="*/ 366601 h 1864576"/>
              <a:gd name="connsiteX5162" fmla="*/ 1009195 w 1656655"/>
              <a:gd name="connsiteY5162" fmla="*/ 378684 h 1864576"/>
              <a:gd name="connsiteX5163" fmla="*/ 1010164 w 1656655"/>
              <a:gd name="connsiteY5163" fmla="*/ 379659 h 1864576"/>
              <a:gd name="connsiteX5164" fmla="*/ 1009195 w 1656655"/>
              <a:gd name="connsiteY5164" fmla="*/ 380633 h 1864576"/>
              <a:gd name="connsiteX5165" fmla="*/ 1008221 w 1656655"/>
              <a:gd name="connsiteY5165" fmla="*/ 379659 h 1864576"/>
              <a:gd name="connsiteX5166" fmla="*/ 1009195 w 1656655"/>
              <a:gd name="connsiteY5166" fmla="*/ 378684 h 1864576"/>
              <a:gd name="connsiteX5167" fmla="*/ 1045094 w 1656655"/>
              <a:gd name="connsiteY5167" fmla="*/ 316512 h 1864576"/>
              <a:gd name="connsiteX5168" fmla="*/ 1046063 w 1656655"/>
              <a:gd name="connsiteY5168" fmla="*/ 317487 h 1864576"/>
              <a:gd name="connsiteX5169" fmla="*/ 1045094 w 1656655"/>
              <a:gd name="connsiteY5169" fmla="*/ 318461 h 1864576"/>
              <a:gd name="connsiteX5170" fmla="*/ 1044125 w 1656655"/>
              <a:gd name="connsiteY5170" fmla="*/ 317487 h 1864576"/>
              <a:gd name="connsiteX5171" fmla="*/ 1045094 w 1656655"/>
              <a:gd name="connsiteY5171" fmla="*/ 316512 h 1864576"/>
              <a:gd name="connsiteX5172" fmla="*/ 992698 w 1656655"/>
              <a:gd name="connsiteY5172" fmla="*/ 425265 h 1864576"/>
              <a:gd name="connsiteX5173" fmla="*/ 998522 w 1656655"/>
              <a:gd name="connsiteY5173" fmla="*/ 424290 h 1864576"/>
              <a:gd name="connsiteX5174" fmla="*/ 995997 w 1656655"/>
              <a:gd name="connsiteY5174" fmla="*/ 427603 h 1864576"/>
              <a:gd name="connsiteX5175" fmla="*/ 992698 w 1656655"/>
              <a:gd name="connsiteY5175" fmla="*/ 425265 h 1864576"/>
              <a:gd name="connsiteX5176" fmla="*/ 827941 w 1656655"/>
              <a:gd name="connsiteY5176" fmla="*/ 839421 h 1864576"/>
              <a:gd name="connsiteX5177" fmla="*/ 812414 w 1656655"/>
              <a:gd name="connsiteY5177" fmla="*/ 827726 h 1864576"/>
              <a:gd name="connsiteX5178" fmla="*/ 750315 w 1656655"/>
              <a:gd name="connsiteY5178" fmla="*/ 818760 h 1864576"/>
              <a:gd name="connsiteX5179" fmla="*/ 761570 w 1656655"/>
              <a:gd name="connsiteY5179" fmla="*/ 868847 h 1864576"/>
              <a:gd name="connsiteX5180" fmla="*/ 813579 w 1656655"/>
              <a:gd name="connsiteY5180" fmla="*/ 851111 h 1864576"/>
              <a:gd name="connsiteX5181" fmla="*/ 815130 w 1656655"/>
              <a:gd name="connsiteY5181" fmla="*/ 848774 h 1864576"/>
              <a:gd name="connsiteX5182" fmla="*/ 827941 w 1656655"/>
              <a:gd name="connsiteY5182" fmla="*/ 842341 h 1864576"/>
              <a:gd name="connsiteX5183" fmla="*/ 840748 w 1656655"/>
              <a:gd name="connsiteY5183" fmla="*/ 848774 h 1864576"/>
              <a:gd name="connsiteX5184" fmla="*/ 842299 w 1656655"/>
              <a:gd name="connsiteY5184" fmla="*/ 851111 h 1864576"/>
              <a:gd name="connsiteX5185" fmla="*/ 894308 w 1656655"/>
              <a:gd name="connsiteY5185" fmla="*/ 868847 h 1864576"/>
              <a:gd name="connsiteX5186" fmla="*/ 905563 w 1656655"/>
              <a:gd name="connsiteY5186" fmla="*/ 818760 h 1864576"/>
              <a:gd name="connsiteX5187" fmla="*/ 843464 w 1656655"/>
              <a:gd name="connsiteY5187" fmla="*/ 827726 h 1864576"/>
              <a:gd name="connsiteX5188" fmla="*/ 827941 w 1656655"/>
              <a:gd name="connsiteY5188" fmla="*/ 839421 h 1864576"/>
              <a:gd name="connsiteX5189" fmla="*/ 694621 w 1656655"/>
              <a:gd name="connsiteY5189" fmla="*/ 1166652 h 1864576"/>
              <a:gd name="connsiteX5190" fmla="*/ 667647 w 1656655"/>
              <a:gd name="connsiteY5190" fmla="*/ 1031784 h 1864576"/>
              <a:gd name="connsiteX5191" fmla="*/ 670554 w 1656655"/>
              <a:gd name="connsiteY5191" fmla="*/ 1165481 h 1864576"/>
              <a:gd name="connsiteX5192" fmla="*/ 694621 w 1656655"/>
              <a:gd name="connsiteY5192" fmla="*/ 1166652 h 1864576"/>
              <a:gd name="connsiteX5193" fmla="*/ 650373 w 1656655"/>
              <a:gd name="connsiteY5193" fmla="*/ 1027688 h 1864576"/>
              <a:gd name="connsiteX5194" fmla="*/ 624951 w 1656655"/>
              <a:gd name="connsiteY5194" fmla="*/ 1166652 h 1864576"/>
              <a:gd name="connsiteX5195" fmla="*/ 648044 w 1656655"/>
              <a:gd name="connsiteY5195" fmla="*/ 1165677 h 1864576"/>
              <a:gd name="connsiteX5196" fmla="*/ 650373 w 1656655"/>
              <a:gd name="connsiteY5196" fmla="*/ 1027688 h 1864576"/>
              <a:gd name="connsiteX5197" fmla="*/ 961453 w 1656655"/>
              <a:gd name="connsiteY5197" fmla="*/ 1166652 h 1864576"/>
              <a:gd name="connsiteX5198" fmla="*/ 988431 w 1656655"/>
              <a:gd name="connsiteY5198" fmla="*/ 1031784 h 1864576"/>
              <a:gd name="connsiteX5199" fmla="*/ 985520 w 1656655"/>
              <a:gd name="connsiteY5199" fmla="*/ 1165481 h 1864576"/>
              <a:gd name="connsiteX5200" fmla="*/ 961453 w 1656655"/>
              <a:gd name="connsiteY5200" fmla="*/ 1166652 h 1864576"/>
              <a:gd name="connsiteX5201" fmla="*/ 1005505 w 1656655"/>
              <a:gd name="connsiteY5201" fmla="*/ 1027688 h 1864576"/>
              <a:gd name="connsiteX5202" fmla="*/ 1030927 w 1656655"/>
              <a:gd name="connsiteY5202" fmla="*/ 1166652 h 1864576"/>
              <a:gd name="connsiteX5203" fmla="*/ 1007834 w 1656655"/>
              <a:gd name="connsiteY5203" fmla="*/ 1165677 h 1864576"/>
              <a:gd name="connsiteX5204" fmla="*/ 1005505 w 1656655"/>
              <a:gd name="connsiteY5204" fmla="*/ 1027688 h 1864576"/>
              <a:gd name="connsiteX5205" fmla="*/ 804457 w 1656655"/>
              <a:gd name="connsiteY5205" fmla="*/ 1272676 h 1864576"/>
              <a:gd name="connsiteX5206" fmla="*/ 803684 w 1656655"/>
              <a:gd name="connsiteY5206" fmla="*/ 1272676 h 1864576"/>
              <a:gd name="connsiteX5207" fmla="*/ 803684 w 1656655"/>
              <a:gd name="connsiteY5207" fmla="*/ 1305027 h 1864576"/>
              <a:gd name="connsiteX5208" fmla="*/ 804457 w 1656655"/>
              <a:gd name="connsiteY5208" fmla="*/ 1305027 h 1864576"/>
              <a:gd name="connsiteX5209" fmla="*/ 804457 w 1656655"/>
              <a:gd name="connsiteY5209" fmla="*/ 1272676 h 1864576"/>
              <a:gd name="connsiteX5210" fmla="*/ 851617 w 1656655"/>
              <a:gd name="connsiteY5210" fmla="*/ 1272676 h 1864576"/>
              <a:gd name="connsiteX5211" fmla="*/ 852390 w 1656655"/>
              <a:gd name="connsiteY5211" fmla="*/ 1272676 h 1864576"/>
              <a:gd name="connsiteX5212" fmla="*/ 852390 w 1656655"/>
              <a:gd name="connsiteY5212" fmla="*/ 1305027 h 1864576"/>
              <a:gd name="connsiteX5213" fmla="*/ 851617 w 1656655"/>
              <a:gd name="connsiteY5213" fmla="*/ 1305027 h 1864576"/>
              <a:gd name="connsiteX5214" fmla="*/ 851617 w 1656655"/>
              <a:gd name="connsiteY5214" fmla="*/ 1272676 h 1864576"/>
              <a:gd name="connsiteX5215" fmla="*/ 907310 w 1656655"/>
              <a:gd name="connsiteY5215" fmla="*/ 1289824 h 1864576"/>
              <a:gd name="connsiteX5216" fmla="*/ 898189 w 1656655"/>
              <a:gd name="connsiteY5216" fmla="*/ 1302102 h 1864576"/>
              <a:gd name="connsiteX5217" fmla="*/ 908088 w 1656655"/>
              <a:gd name="connsiteY5217" fmla="*/ 1316722 h 1864576"/>
              <a:gd name="connsiteX5218" fmla="*/ 860156 w 1656655"/>
              <a:gd name="connsiteY5218" fmla="*/ 1316722 h 1864576"/>
              <a:gd name="connsiteX5219" fmla="*/ 860156 w 1656655"/>
              <a:gd name="connsiteY5219" fmla="*/ 1256890 h 1864576"/>
              <a:gd name="connsiteX5220" fmla="*/ 908088 w 1656655"/>
              <a:gd name="connsiteY5220" fmla="*/ 1256890 h 1864576"/>
              <a:gd name="connsiteX5221" fmla="*/ 904981 w 1656655"/>
              <a:gd name="connsiteY5221" fmla="*/ 1262539 h 1864576"/>
              <a:gd name="connsiteX5222" fmla="*/ 897998 w 1656655"/>
              <a:gd name="connsiteY5222" fmla="*/ 1274038 h 1864576"/>
              <a:gd name="connsiteX5223" fmla="*/ 902461 w 1656655"/>
              <a:gd name="connsiteY5223" fmla="*/ 1283587 h 1864576"/>
              <a:gd name="connsiteX5224" fmla="*/ 907115 w 1656655"/>
              <a:gd name="connsiteY5224" fmla="*/ 1286316 h 1864576"/>
              <a:gd name="connsiteX5225" fmla="*/ 907893 w 1656655"/>
              <a:gd name="connsiteY5225" fmla="*/ 1286708 h 1864576"/>
              <a:gd name="connsiteX5226" fmla="*/ 908088 w 1656655"/>
              <a:gd name="connsiteY5226" fmla="*/ 1287487 h 1864576"/>
              <a:gd name="connsiteX5227" fmla="*/ 907310 w 1656655"/>
              <a:gd name="connsiteY5227" fmla="*/ 1289824 h 1864576"/>
              <a:gd name="connsiteX5228" fmla="*/ 748568 w 1656655"/>
              <a:gd name="connsiteY5228" fmla="*/ 1289824 h 1864576"/>
              <a:gd name="connsiteX5229" fmla="*/ 757689 w 1656655"/>
              <a:gd name="connsiteY5229" fmla="*/ 1302102 h 1864576"/>
              <a:gd name="connsiteX5230" fmla="*/ 747794 w 1656655"/>
              <a:gd name="connsiteY5230" fmla="*/ 1316722 h 1864576"/>
              <a:gd name="connsiteX5231" fmla="*/ 795727 w 1656655"/>
              <a:gd name="connsiteY5231" fmla="*/ 1316722 h 1864576"/>
              <a:gd name="connsiteX5232" fmla="*/ 795727 w 1656655"/>
              <a:gd name="connsiteY5232" fmla="*/ 1256890 h 1864576"/>
              <a:gd name="connsiteX5233" fmla="*/ 747794 w 1656655"/>
              <a:gd name="connsiteY5233" fmla="*/ 1256890 h 1864576"/>
              <a:gd name="connsiteX5234" fmla="*/ 750897 w 1656655"/>
              <a:gd name="connsiteY5234" fmla="*/ 1262539 h 1864576"/>
              <a:gd name="connsiteX5235" fmla="*/ 757885 w 1656655"/>
              <a:gd name="connsiteY5235" fmla="*/ 1274038 h 1864576"/>
              <a:gd name="connsiteX5236" fmla="*/ 753422 w 1656655"/>
              <a:gd name="connsiteY5236" fmla="*/ 1283587 h 1864576"/>
              <a:gd name="connsiteX5237" fmla="*/ 748763 w 1656655"/>
              <a:gd name="connsiteY5237" fmla="*/ 1286316 h 1864576"/>
              <a:gd name="connsiteX5238" fmla="*/ 747985 w 1656655"/>
              <a:gd name="connsiteY5238" fmla="*/ 1286708 h 1864576"/>
              <a:gd name="connsiteX5239" fmla="*/ 747794 w 1656655"/>
              <a:gd name="connsiteY5239" fmla="*/ 1287487 h 1864576"/>
              <a:gd name="connsiteX5240" fmla="*/ 748568 w 1656655"/>
              <a:gd name="connsiteY5240" fmla="*/ 1289824 h 1864576"/>
              <a:gd name="connsiteX5241" fmla="*/ 827163 w 1656655"/>
              <a:gd name="connsiteY5241" fmla="*/ 1180101 h 1864576"/>
              <a:gd name="connsiteX5242" fmla="*/ 811445 w 1656655"/>
              <a:gd name="connsiteY5242" fmla="*/ 1178930 h 1864576"/>
              <a:gd name="connsiteX5243" fmla="*/ 811445 w 1656655"/>
              <a:gd name="connsiteY5243" fmla="*/ 1332508 h 1864576"/>
              <a:gd name="connsiteX5244" fmla="*/ 817269 w 1656655"/>
              <a:gd name="connsiteY5244" fmla="*/ 1336991 h 1864576"/>
              <a:gd name="connsiteX5245" fmla="*/ 827941 w 1656655"/>
              <a:gd name="connsiteY5245" fmla="*/ 1338745 h 1864576"/>
              <a:gd name="connsiteX5246" fmla="*/ 838614 w 1656655"/>
              <a:gd name="connsiteY5246" fmla="*/ 1336991 h 1864576"/>
              <a:gd name="connsiteX5247" fmla="*/ 844433 w 1656655"/>
              <a:gd name="connsiteY5247" fmla="*/ 1332508 h 1864576"/>
              <a:gd name="connsiteX5248" fmla="*/ 844433 w 1656655"/>
              <a:gd name="connsiteY5248" fmla="*/ 1179126 h 1864576"/>
              <a:gd name="connsiteX5249" fmla="*/ 828715 w 1656655"/>
              <a:gd name="connsiteY5249" fmla="*/ 1180292 h 1864576"/>
              <a:gd name="connsiteX5250" fmla="*/ 827163 w 1656655"/>
              <a:gd name="connsiteY5250" fmla="*/ 1180292 h 1864576"/>
              <a:gd name="connsiteX5251" fmla="*/ 827163 w 1656655"/>
              <a:gd name="connsiteY5251" fmla="*/ 1180101 h 1864576"/>
              <a:gd name="connsiteX5252" fmla="*/ 827941 w 1656655"/>
              <a:gd name="connsiteY5252" fmla="*/ 949537 h 1864576"/>
              <a:gd name="connsiteX5253" fmla="*/ 813775 w 1656655"/>
              <a:gd name="connsiteY5253" fmla="*/ 949537 h 1864576"/>
              <a:gd name="connsiteX5254" fmla="*/ 811445 w 1656655"/>
              <a:gd name="connsiteY5254" fmla="*/ 954603 h 1864576"/>
              <a:gd name="connsiteX5255" fmla="*/ 827163 w 1656655"/>
              <a:gd name="connsiteY5255" fmla="*/ 953437 h 1864576"/>
              <a:gd name="connsiteX5256" fmla="*/ 827941 w 1656655"/>
              <a:gd name="connsiteY5256" fmla="*/ 953437 h 1864576"/>
              <a:gd name="connsiteX5257" fmla="*/ 828715 w 1656655"/>
              <a:gd name="connsiteY5257" fmla="*/ 953437 h 1864576"/>
              <a:gd name="connsiteX5258" fmla="*/ 844433 w 1656655"/>
              <a:gd name="connsiteY5258" fmla="*/ 954603 h 1864576"/>
              <a:gd name="connsiteX5259" fmla="*/ 842108 w 1656655"/>
              <a:gd name="connsiteY5259" fmla="*/ 949537 h 1864576"/>
              <a:gd name="connsiteX5260" fmla="*/ 827941 w 1656655"/>
              <a:gd name="connsiteY5260" fmla="*/ 949537 h 1864576"/>
              <a:gd name="connsiteX5261" fmla="*/ 733432 w 1656655"/>
              <a:gd name="connsiteY5261" fmla="*/ 1188871 h 1864576"/>
              <a:gd name="connsiteX5262" fmla="*/ 585944 w 1656655"/>
              <a:gd name="connsiteY5262" fmla="*/ 1188871 h 1864576"/>
              <a:gd name="connsiteX5263" fmla="*/ 658330 w 1656655"/>
              <a:gd name="connsiteY5263" fmla="*/ 1224534 h 1864576"/>
              <a:gd name="connsiteX5264" fmla="*/ 733432 w 1656655"/>
              <a:gd name="connsiteY5264" fmla="*/ 1188871 h 1864576"/>
              <a:gd name="connsiteX5265" fmla="*/ 647657 w 1656655"/>
              <a:gd name="connsiteY5265" fmla="*/ 1188675 h 1864576"/>
              <a:gd name="connsiteX5266" fmla="*/ 584393 w 1656655"/>
              <a:gd name="connsiteY5266" fmla="*/ 1181267 h 1864576"/>
              <a:gd name="connsiteX5267" fmla="*/ 648044 w 1656655"/>
              <a:gd name="connsiteY5267" fmla="*/ 1173864 h 1864576"/>
              <a:gd name="connsiteX5268" fmla="*/ 647657 w 1656655"/>
              <a:gd name="connsiteY5268" fmla="*/ 1188675 h 1864576"/>
              <a:gd name="connsiteX5269" fmla="*/ 671528 w 1656655"/>
              <a:gd name="connsiteY5269" fmla="*/ 1188675 h 1864576"/>
              <a:gd name="connsiteX5270" fmla="*/ 736730 w 1656655"/>
              <a:gd name="connsiteY5270" fmla="*/ 1181267 h 1864576"/>
              <a:gd name="connsiteX5271" fmla="*/ 671136 w 1656655"/>
              <a:gd name="connsiteY5271" fmla="*/ 1173864 h 1864576"/>
              <a:gd name="connsiteX5272" fmla="*/ 671528 w 1656655"/>
              <a:gd name="connsiteY5272" fmla="*/ 1188675 h 1864576"/>
              <a:gd name="connsiteX5273" fmla="*/ 664540 w 1656655"/>
              <a:gd name="connsiteY5273" fmla="*/ 950316 h 1864576"/>
              <a:gd name="connsiteX5274" fmla="*/ 703742 w 1656655"/>
              <a:gd name="connsiteY5274" fmla="*/ 1167627 h 1864576"/>
              <a:gd name="connsiteX5275" fmla="*/ 701413 w 1656655"/>
              <a:gd name="connsiteY5275" fmla="*/ 1167431 h 1864576"/>
              <a:gd name="connsiteX5276" fmla="*/ 667647 w 1656655"/>
              <a:gd name="connsiteY5276" fmla="*/ 999041 h 1864576"/>
              <a:gd name="connsiteX5277" fmla="*/ 664540 w 1656655"/>
              <a:gd name="connsiteY5277" fmla="*/ 950316 h 1864576"/>
              <a:gd name="connsiteX5278" fmla="*/ 653867 w 1656655"/>
              <a:gd name="connsiteY5278" fmla="*/ 950316 h 1864576"/>
              <a:gd name="connsiteX5279" fmla="*/ 614665 w 1656655"/>
              <a:gd name="connsiteY5279" fmla="*/ 1167823 h 1864576"/>
              <a:gd name="connsiteX5280" fmla="*/ 616994 w 1656655"/>
              <a:gd name="connsiteY5280" fmla="*/ 1167431 h 1864576"/>
              <a:gd name="connsiteX5281" fmla="*/ 650955 w 1656655"/>
              <a:gd name="connsiteY5281" fmla="*/ 997674 h 1864576"/>
              <a:gd name="connsiteX5282" fmla="*/ 653867 w 1656655"/>
              <a:gd name="connsiteY5282" fmla="*/ 950316 h 1864576"/>
              <a:gd name="connsiteX5283" fmla="*/ 654645 w 1656655"/>
              <a:gd name="connsiteY5283" fmla="*/ 1188675 h 1864576"/>
              <a:gd name="connsiteX5284" fmla="*/ 664927 w 1656655"/>
              <a:gd name="connsiteY5284" fmla="*/ 1188675 h 1864576"/>
              <a:gd name="connsiteX5285" fmla="*/ 659495 w 1656655"/>
              <a:gd name="connsiteY5285" fmla="*/ 930243 h 1864576"/>
              <a:gd name="connsiteX5286" fmla="*/ 654645 w 1656655"/>
              <a:gd name="connsiteY5286" fmla="*/ 1188675 h 1864576"/>
              <a:gd name="connsiteX5287" fmla="*/ 991534 w 1656655"/>
              <a:gd name="connsiteY5287" fmla="*/ 950316 h 1864576"/>
              <a:gd name="connsiteX5288" fmla="*/ 952331 w 1656655"/>
              <a:gd name="connsiteY5288" fmla="*/ 1167627 h 1864576"/>
              <a:gd name="connsiteX5289" fmla="*/ 954661 w 1656655"/>
              <a:gd name="connsiteY5289" fmla="*/ 1167431 h 1864576"/>
              <a:gd name="connsiteX5290" fmla="*/ 988431 w 1656655"/>
              <a:gd name="connsiteY5290" fmla="*/ 999041 h 1864576"/>
              <a:gd name="connsiteX5291" fmla="*/ 991534 w 1656655"/>
              <a:gd name="connsiteY5291" fmla="*/ 950316 h 1864576"/>
              <a:gd name="connsiteX5292" fmla="*/ 984546 w 1656655"/>
              <a:gd name="connsiteY5292" fmla="*/ 1188675 h 1864576"/>
              <a:gd name="connsiteX5293" fmla="*/ 919344 w 1656655"/>
              <a:gd name="connsiteY5293" fmla="*/ 1181267 h 1864576"/>
              <a:gd name="connsiteX5294" fmla="*/ 984937 w 1656655"/>
              <a:gd name="connsiteY5294" fmla="*/ 1173864 h 1864576"/>
              <a:gd name="connsiteX5295" fmla="*/ 984546 w 1656655"/>
              <a:gd name="connsiteY5295" fmla="*/ 1188675 h 1864576"/>
              <a:gd name="connsiteX5296" fmla="*/ 1008417 w 1656655"/>
              <a:gd name="connsiteY5296" fmla="*/ 1188675 h 1864576"/>
              <a:gd name="connsiteX5297" fmla="*/ 1071681 w 1656655"/>
              <a:gd name="connsiteY5297" fmla="*/ 1181267 h 1864576"/>
              <a:gd name="connsiteX5298" fmla="*/ 1008030 w 1656655"/>
              <a:gd name="connsiteY5298" fmla="*/ 1173864 h 1864576"/>
              <a:gd name="connsiteX5299" fmla="*/ 1008417 w 1656655"/>
              <a:gd name="connsiteY5299" fmla="*/ 1188675 h 1864576"/>
              <a:gd name="connsiteX5300" fmla="*/ 1002207 w 1656655"/>
              <a:gd name="connsiteY5300" fmla="*/ 950316 h 1864576"/>
              <a:gd name="connsiteX5301" fmla="*/ 1041409 w 1656655"/>
              <a:gd name="connsiteY5301" fmla="*/ 1167823 h 1864576"/>
              <a:gd name="connsiteX5302" fmla="*/ 1039080 w 1656655"/>
              <a:gd name="connsiteY5302" fmla="*/ 1167431 h 1864576"/>
              <a:gd name="connsiteX5303" fmla="*/ 1005118 w 1656655"/>
              <a:gd name="connsiteY5303" fmla="*/ 997674 h 1864576"/>
              <a:gd name="connsiteX5304" fmla="*/ 1002207 w 1656655"/>
              <a:gd name="connsiteY5304" fmla="*/ 950316 h 1864576"/>
              <a:gd name="connsiteX5305" fmla="*/ 1001429 w 1656655"/>
              <a:gd name="connsiteY5305" fmla="*/ 1188675 h 1864576"/>
              <a:gd name="connsiteX5306" fmla="*/ 991147 w 1656655"/>
              <a:gd name="connsiteY5306" fmla="*/ 1188675 h 1864576"/>
              <a:gd name="connsiteX5307" fmla="*/ 996579 w 1656655"/>
              <a:gd name="connsiteY5307" fmla="*/ 930243 h 1864576"/>
              <a:gd name="connsiteX5308" fmla="*/ 1001429 w 1656655"/>
              <a:gd name="connsiteY5308" fmla="*/ 1188675 h 1864576"/>
              <a:gd name="connsiteX5309" fmla="*/ 922642 w 1656655"/>
              <a:gd name="connsiteY5309" fmla="*/ 1188871 h 1864576"/>
              <a:gd name="connsiteX5310" fmla="*/ 1070130 w 1656655"/>
              <a:gd name="connsiteY5310" fmla="*/ 1188871 h 1864576"/>
              <a:gd name="connsiteX5311" fmla="*/ 997744 w 1656655"/>
              <a:gd name="connsiteY5311" fmla="*/ 1224534 h 1864576"/>
              <a:gd name="connsiteX5312" fmla="*/ 922642 w 1656655"/>
              <a:gd name="connsiteY5312" fmla="*/ 1188871 h 1864576"/>
              <a:gd name="connsiteX5313" fmla="*/ 827941 w 1656655"/>
              <a:gd name="connsiteY5313" fmla="*/ 849357 h 1864576"/>
              <a:gd name="connsiteX5314" fmla="*/ 818820 w 1656655"/>
              <a:gd name="connsiteY5314" fmla="*/ 858519 h 1864576"/>
              <a:gd name="connsiteX5315" fmla="*/ 827941 w 1656655"/>
              <a:gd name="connsiteY5315" fmla="*/ 867681 h 1864576"/>
              <a:gd name="connsiteX5316" fmla="*/ 837063 w 1656655"/>
              <a:gd name="connsiteY5316" fmla="*/ 858519 h 1864576"/>
              <a:gd name="connsiteX5317" fmla="*/ 827941 w 1656655"/>
              <a:gd name="connsiteY5317" fmla="*/ 849357 h 1864576"/>
              <a:gd name="connsiteX5318" fmla="*/ 827941 w 1656655"/>
              <a:gd name="connsiteY5318" fmla="*/ 813890 h 1864576"/>
              <a:gd name="connsiteX5319" fmla="*/ 818820 w 1656655"/>
              <a:gd name="connsiteY5319" fmla="*/ 823047 h 1864576"/>
              <a:gd name="connsiteX5320" fmla="*/ 827941 w 1656655"/>
              <a:gd name="connsiteY5320" fmla="*/ 832209 h 1864576"/>
              <a:gd name="connsiteX5321" fmla="*/ 837063 w 1656655"/>
              <a:gd name="connsiteY5321" fmla="*/ 823047 h 1864576"/>
              <a:gd name="connsiteX5322" fmla="*/ 827941 w 1656655"/>
              <a:gd name="connsiteY5322" fmla="*/ 813890 h 1864576"/>
              <a:gd name="connsiteX5323" fmla="*/ 817459 w 1656655"/>
              <a:gd name="connsiteY5323" fmla="*/ 796933 h 1864576"/>
              <a:gd name="connsiteX5324" fmla="*/ 814357 w 1656655"/>
              <a:gd name="connsiteY5324" fmla="*/ 797908 h 1864576"/>
              <a:gd name="connsiteX5325" fmla="*/ 810863 w 1656655"/>
              <a:gd name="connsiteY5325" fmla="*/ 799074 h 1864576"/>
              <a:gd name="connsiteX5326" fmla="*/ 816295 w 1656655"/>
              <a:gd name="connsiteY5326" fmla="*/ 801999 h 1864576"/>
              <a:gd name="connsiteX5327" fmla="*/ 817459 w 1656655"/>
              <a:gd name="connsiteY5327" fmla="*/ 796933 h 1864576"/>
              <a:gd name="connsiteX5328" fmla="*/ 838614 w 1656655"/>
              <a:gd name="connsiteY5328" fmla="*/ 796933 h 1864576"/>
              <a:gd name="connsiteX5329" fmla="*/ 841717 w 1656655"/>
              <a:gd name="connsiteY5329" fmla="*/ 797908 h 1864576"/>
              <a:gd name="connsiteX5330" fmla="*/ 845211 w 1656655"/>
              <a:gd name="connsiteY5330" fmla="*/ 799074 h 1864576"/>
              <a:gd name="connsiteX5331" fmla="*/ 839779 w 1656655"/>
              <a:gd name="connsiteY5331" fmla="*/ 801999 h 1864576"/>
              <a:gd name="connsiteX5332" fmla="*/ 838614 w 1656655"/>
              <a:gd name="connsiteY5332" fmla="*/ 796933 h 1864576"/>
              <a:gd name="connsiteX5333" fmla="*/ 827941 w 1656655"/>
              <a:gd name="connsiteY5333" fmla="*/ 780951 h 1864576"/>
              <a:gd name="connsiteX5334" fmla="*/ 815522 w 1656655"/>
              <a:gd name="connsiteY5334" fmla="*/ 781730 h 1864576"/>
              <a:gd name="connsiteX5335" fmla="*/ 807565 w 1656655"/>
              <a:gd name="connsiteY5335" fmla="*/ 785821 h 1864576"/>
              <a:gd name="connsiteX5336" fmla="*/ 804071 w 1656655"/>
              <a:gd name="connsiteY5336" fmla="*/ 794983 h 1864576"/>
              <a:gd name="connsiteX5337" fmla="*/ 808534 w 1656655"/>
              <a:gd name="connsiteY5337" fmla="*/ 797908 h 1864576"/>
              <a:gd name="connsiteX5338" fmla="*/ 819402 w 1656655"/>
              <a:gd name="connsiteY5338" fmla="*/ 782122 h 1864576"/>
              <a:gd name="connsiteX5339" fmla="*/ 827746 w 1656655"/>
              <a:gd name="connsiteY5339" fmla="*/ 781343 h 1864576"/>
              <a:gd name="connsiteX5340" fmla="*/ 836089 w 1656655"/>
              <a:gd name="connsiteY5340" fmla="*/ 782122 h 1864576"/>
              <a:gd name="connsiteX5341" fmla="*/ 846958 w 1656655"/>
              <a:gd name="connsiteY5341" fmla="*/ 797908 h 1864576"/>
              <a:gd name="connsiteX5342" fmla="*/ 851421 w 1656655"/>
              <a:gd name="connsiteY5342" fmla="*/ 794983 h 1864576"/>
              <a:gd name="connsiteX5343" fmla="*/ 847927 w 1656655"/>
              <a:gd name="connsiteY5343" fmla="*/ 785821 h 1864576"/>
              <a:gd name="connsiteX5344" fmla="*/ 839970 w 1656655"/>
              <a:gd name="connsiteY5344" fmla="*/ 781730 h 1864576"/>
              <a:gd name="connsiteX5345" fmla="*/ 827941 w 1656655"/>
              <a:gd name="connsiteY5345" fmla="*/ 780951 h 1864576"/>
              <a:gd name="connsiteX5346" fmla="*/ 827941 w 1656655"/>
              <a:gd name="connsiteY5346" fmla="*/ 788163 h 1864576"/>
              <a:gd name="connsiteX5347" fmla="*/ 819206 w 1656655"/>
              <a:gd name="connsiteY5347" fmla="*/ 790304 h 1864576"/>
              <a:gd name="connsiteX5348" fmla="*/ 819984 w 1656655"/>
              <a:gd name="connsiteY5348" fmla="*/ 791279 h 1864576"/>
              <a:gd name="connsiteX5349" fmla="*/ 822505 w 1656655"/>
              <a:gd name="connsiteY5349" fmla="*/ 807457 h 1864576"/>
              <a:gd name="connsiteX5350" fmla="*/ 827941 w 1656655"/>
              <a:gd name="connsiteY5350" fmla="*/ 806482 h 1864576"/>
              <a:gd name="connsiteX5351" fmla="*/ 833373 w 1656655"/>
              <a:gd name="connsiteY5351" fmla="*/ 807457 h 1864576"/>
              <a:gd name="connsiteX5352" fmla="*/ 835898 w 1656655"/>
              <a:gd name="connsiteY5352" fmla="*/ 791279 h 1864576"/>
              <a:gd name="connsiteX5353" fmla="*/ 836672 w 1656655"/>
              <a:gd name="connsiteY5353" fmla="*/ 790304 h 1864576"/>
              <a:gd name="connsiteX5354" fmla="*/ 827941 w 1656655"/>
              <a:gd name="connsiteY5354" fmla="*/ 788163 h 1864576"/>
              <a:gd name="connsiteX5355" fmla="*/ 827941 w 1656655"/>
              <a:gd name="connsiteY5355" fmla="*/ 874893 h 1864576"/>
              <a:gd name="connsiteX5356" fmla="*/ 827550 w 1656655"/>
              <a:gd name="connsiteY5356" fmla="*/ 874893 h 1864576"/>
              <a:gd name="connsiteX5357" fmla="*/ 819789 w 1656655"/>
              <a:gd name="connsiteY5357" fmla="*/ 872943 h 1864576"/>
              <a:gd name="connsiteX5358" fmla="*/ 817655 w 1656655"/>
              <a:gd name="connsiteY5358" fmla="*/ 873526 h 1864576"/>
              <a:gd name="connsiteX5359" fmla="*/ 807173 w 1656655"/>
              <a:gd name="connsiteY5359" fmla="*/ 881321 h 1864576"/>
              <a:gd name="connsiteX5360" fmla="*/ 806400 w 1656655"/>
              <a:gd name="connsiteY5360" fmla="*/ 882879 h 1864576"/>
              <a:gd name="connsiteX5361" fmla="*/ 807755 w 1656655"/>
              <a:gd name="connsiteY5361" fmla="*/ 884638 h 1864576"/>
              <a:gd name="connsiteX5362" fmla="*/ 816877 w 1656655"/>
              <a:gd name="connsiteY5362" fmla="*/ 892237 h 1864576"/>
              <a:gd name="connsiteX5363" fmla="*/ 822700 w 1656655"/>
              <a:gd name="connsiteY5363" fmla="*/ 889900 h 1864576"/>
              <a:gd name="connsiteX5364" fmla="*/ 828132 w 1656655"/>
              <a:gd name="connsiteY5364" fmla="*/ 885608 h 1864576"/>
              <a:gd name="connsiteX5365" fmla="*/ 833569 w 1656655"/>
              <a:gd name="connsiteY5365" fmla="*/ 889900 h 1864576"/>
              <a:gd name="connsiteX5366" fmla="*/ 839387 w 1656655"/>
              <a:gd name="connsiteY5366" fmla="*/ 892237 h 1864576"/>
              <a:gd name="connsiteX5367" fmla="*/ 848509 w 1656655"/>
              <a:gd name="connsiteY5367" fmla="*/ 884638 h 1864576"/>
              <a:gd name="connsiteX5368" fmla="*/ 849870 w 1656655"/>
              <a:gd name="connsiteY5368" fmla="*/ 882879 h 1864576"/>
              <a:gd name="connsiteX5369" fmla="*/ 849091 w 1656655"/>
              <a:gd name="connsiteY5369" fmla="*/ 881321 h 1864576"/>
              <a:gd name="connsiteX5370" fmla="*/ 838614 w 1656655"/>
              <a:gd name="connsiteY5370" fmla="*/ 873526 h 1864576"/>
              <a:gd name="connsiteX5371" fmla="*/ 836481 w 1656655"/>
              <a:gd name="connsiteY5371" fmla="*/ 872943 h 1864576"/>
              <a:gd name="connsiteX5372" fmla="*/ 828715 w 1656655"/>
              <a:gd name="connsiteY5372" fmla="*/ 874893 h 1864576"/>
              <a:gd name="connsiteX5373" fmla="*/ 827941 w 1656655"/>
              <a:gd name="connsiteY5373" fmla="*/ 874893 h 1864576"/>
              <a:gd name="connsiteX5374" fmla="*/ 810085 w 1656655"/>
              <a:gd name="connsiteY5374" fmla="*/ 904907 h 1864576"/>
              <a:gd name="connsiteX5375" fmla="*/ 806982 w 1656655"/>
              <a:gd name="connsiteY5375" fmla="*/ 892624 h 1864576"/>
              <a:gd name="connsiteX5376" fmla="*/ 782529 w 1656655"/>
              <a:gd name="connsiteY5376" fmla="*/ 896720 h 1864576"/>
              <a:gd name="connsiteX5377" fmla="*/ 805039 w 1656655"/>
              <a:gd name="connsiteY5377" fmla="*/ 902565 h 1864576"/>
              <a:gd name="connsiteX5378" fmla="*/ 806786 w 1656655"/>
              <a:gd name="connsiteY5378" fmla="*/ 904711 h 1864576"/>
              <a:gd name="connsiteX5379" fmla="*/ 810085 w 1656655"/>
              <a:gd name="connsiteY5379" fmla="*/ 904907 h 1864576"/>
              <a:gd name="connsiteX5380" fmla="*/ 813383 w 1656655"/>
              <a:gd name="connsiteY5380" fmla="*/ 811357 h 1864576"/>
              <a:gd name="connsiteX5381" fmla="*/ 785441 w 1656655"/>
              <a:gd name="connsiteY5381" fmla="*/ 796350 h 1864576"/>
              <a:gd name="connsiteX5382" fmla="*/ 718878 w 1656655"/>
              <a:gd name="connsiteY5382" fmla="*/ 820127 h 1864576"/>
              <a:gd name="connsiteX5383" fmla="*/ 730329 w 1656655"/>
              <a:gd name="connsiteY5383" fmla="*/ 870993 h 1864576"/>
              <a:gd name="connsiteX5384" fmla="*/ 765260 w 1656655"/>
              <a:gd name="connsiteY5384" fmla="*/ 883271 h 1864576"/>
              <a:gd name="connsiteX5385" fmla="*/ 797474 w 1656655"/>
              <a:gd name="connsiteY5385" fmla="*/ 878009 h 1864576"/>
              <a:gd name="connsiteX5386" fmla="*/ 812996 w 1656655"/>
              <a:gd name="connsiteY5386" fmla="*/ 865927 h 1864576"/>
              <a:gd name="connsiteX5387" fmla="*/ 790682 w 1656655"/>
              <a:gd name="connsiteY5387" fmla="*/ 876451 h 1864576"/>
              <a:gd name="connsiteX5388" fmla="*/ 743718 w 1656655"/>
              <a:gd name="connsiteY5388" fmla="*/ 866902 h 1864576"/>
              <a:gd name="connsiteX5389" fmla="*/ 739838 w 1656655"/>
              <a:gd name="connsiteY5389" fmla="*/ 818956 h 1864576"/>
              <a:gd name="connsiteX5390" fmla="*/ 784858 w 1656655"/>
              <a:gd name="connsiteY5390" fmla="*/ 801999 h 1864576"/>
              <a:gd name="connsiteX5391" fmla="*/ 810863 w 1656655"/>
              <a:gd name="connsiteY5391" fmla="*/ 812327 h 1864576"/>
              <a:gd name="connsiteX5392" fmla="*/ 813383 w 1656655"/>
              <a:gd name="connsiteY5392" fmla="*/ 811357 h 1864576"/>
              <a:gd name="connsiteX5393" fmla="*/ 845793 w 1656655"/>
              <a:gd name="connsiteY5393" fmla="*/ 904907 h 1864576"/>
              <a:gd name="connsiteX5394" fmla="*/ 848901 w 1656655"/>
              <a:gd name="connsiteY5394" fmla="*/ 892624 h 1864576"/>
              <a:gd name="connsiteX5395" fmla="*/ 873349 w 1656655"/>
              <a:gd name="connsiteY5395" fmla="*/ 896720 h 1864576"/>
              <a:gd name="connsiteX5396" fmla="*/ 850838 w 1656655"/>
              <a:gd name="connsiteY5396" fmla="*/ 902565 h 1864576"/>
              <a:gd name="connsiteX5397" fmla="*/ 849091 w 1656655"/>
              <a:gd name="connsiteY5397" fmla="*/ 904711 h 1864576"/>
              <a:gd name="connsiteX5398" fmla="*/ 845793 w 1656655"/>
              <a:gd name="connsiteY5398" fmla="*/ 904907 h 1864576"/>
              <a:gd name="connsiteX5399" fmla="*/ 842691 w 1656655"/>
              <a:gd name="connsiteY5399" fmla="*/ 811357 h 1864576"/>
              <a:gd name="connsiteX5400" fmla="*/ 870633 w 1656655"/>
              <a:gd name="connsiteY5400" fmla="*/ 796350 h 1864576"/>
              <a:gd name="connsiteX5401" fmla="*/ 937195 w 1656655"/>
              <a:gd name="connsiteY5401" fmla="*/ 820127 h 1864576"/>
              <a:gd name="connsiteX5402" fmla="*/ 925744 w 1656655"/>
              <a:gd name="connsiteY5402" fmla="*/ 870993 h 1864576"/>
              <a:gd name="connsiteX5403" fmla="*/ 890814 w 1656655"/>
              <a:gd name="connsiteY5403" fmla="*/ 883271 h 1864576"/>
              <a:gd name="connsiteX5404" fmla="*/ 858600 w 1656655"/>
              <a:gd name="connsiteY5404" fmla="*/ 878009 h 1864576"/>
              <a:gd name="connsiteX5405" fmla="*/ 843077 w 1656655"/>
              <a:gd name="connsiteY5405" fmla="*/ 865927 h 1864576"/>
              <a:gd name="connsiteX5406" fmla="*/ 865392 w 1656655"/>
              <a:gd name="connsiteY5406" fmla="*/ 876451 h 1864576"/>
              <a:gd name="connsiteX5407" fmla="*/ 912356 w 1656655"/>
              <a:gd name="connsiteY5407" fmla="*/ 866902 h 1864576"/>
              <a:gd name="connsiteX5408" fmla="*/ 916236 w 1656655"/>
              <a:gd name="connsiteY5408" fmla="*/ 818956 h 1864576"/>
              <a:gd name="connsiteX5409" fmla="*/ 871215 w 1656655"/>
              <a:gd name="connsiteY5409" fmla="*/ 801999 h 1864576"/>
              <a:gd name="connsiteX5410" fmla="*/ 845211 w 1656655"/>
              <a:gd name="connsiteY5410" fmla="*/ 812327 h 1864576"/>
              <a:gd name="connsiteX5411" fmla="*/ 842691 w 1656655"/>
              <a:gd name="connsiteY5411" fmla="*/ 811357 h 1864576"/>
              <a:gd name="connsiteX5412" fmla="*/ 827941 w 1656655"/>
              <a:gd name="connsiteY5412" fmla="*/ 895162 h 1864576"/>
              <a:gd name="connsiteX5413" fmla="*/ 806786 w 1656655"/>
              <a:gd name="connsiteY5413" fmla="*/ 920301 h 1864576"/>
              <a:gd name="connsiteX5414" fmla="*/ 797474 w 1656655"/>
              <a:gd name="connsiteY5414" fmla="*/ 917185 h 1864576"/>
              <a:gd name="connsiteX5415" fmla="*/ 695976 w 1656655"/>
              <a:gd name="connsiteY5415" fmla="*/ 926343 h 1864576"/>
              <a:gd name="connsiteX5416" fmla="*/ 681619 w 1656655"/>
              <a:gd name="connsiteY5416" fmla="*/ 924981 h 1864576"/>
              <a:gd name="connsiteX5417" fmla="*/ 673466 w 1656655"/>
              <a:gd name="connsiteY5417" fmla="*/ 919718 h 1864576"/>
              <a:gd name="connsiteX5418" fmla="*/ 631547 w 1656655"/>
              <a:gd name="connsiteY5418" fmla="*/ 915235 h 1864576"/>
              <a:gd name="connsiteX5419" fmla="*/ 629805 w 1656655"/>
              <a:gd name="connsiteY5419" fmla="*/ 940767 h 1864576"/>
              <a:gd name="connsiteX5420" fmla="*/ 648435 w 1656655"/>
              <a:gd name="connsiteY5420" fmla="*/ 941742 h 1864576"/>
              <a:gd name="connsiteX5421" fmla="*/ 659299 w 1656655"/>
              <a:gd name="connsiteY5421" fmla="*/ 923227 h 1864576"/>
              <a:gd name="connsiteX5422" fmla="*/ 668616 w 1656655"/>
              <a:gd name="connsiteY5422" fmla="*/ 933751 h 1864576"/>
              <a:gd name="connsiteX5423" fmla="*/ 668616 w 1656655"/>
              <a:gd name="connsiteY5423" fmla="*/ 941546 h 1864576"/>
              <a:gd name="connsiteX5424" fmla="*/ 827941 w 1656655"/>
              <a:gd name="connsiteY5424" fmla="*/ 941546 h 1864576"/>
              <a:gd name="connsiteX5425" fmla="*/ 987267 w 1656655"/>
              <a:gd name="connsiteY5425" fmla="*/ 941546 h 1864576"/>
              <a:gd name="connsiteX5426" fmla="*/ 987267 w 1656655"/>
              <a:gd name="connsiteY5426" fmla="*/ 933751 h 1864576"/>
              <a:gd name="connsiteX5427" fmla="*/ 996579 w 1656655"/>
              <a:gd name="connsiteY5427" fmla="*/ 923227 h 1864576"/>
              <a:gd name="connsiteX5428" fmla="*/ 1007448 w 1656655"/>
              <a:gd name="connsiteY5428" fmla="*/ 941742 h 1864576"/>
              <a:gd name="connsiteX5429" fmla="*/ 1026078 w 1656655"/>
              <a:gd name="connsiteY5429" fmla="*/ 940767 h 1864576"/>
              <a:gd name="connsiteX5430" fmla="*/ 1024331 w 1656655"/>
              <a:gd name="connsiteY5430" fmla="*/ 915235 h 1864576"/>
              <a:gd name="connsiteX5431" fmla="*/ 982412 w 1656655"/>
              <a:gd name="connsiteY5431" fmla="*/ 919718 h 1864576"/>
              <a:gd name="connsiteX5432" fmla="*/ 974264 w 1656655"/>
              <a:gd name="connsiteY5432" fmla="*/ 924981 h 1864576"/>
              <a:gd name="connsiteX5433" fmla="*/ 959902 w 1656655"/>
              <a:gd name="connsiteY5433" fmla="*/ 926343 h 1864576"/>
              <a:gd name="connsiteX5434" fmla="*/ 858409 w 1656655"/>
              <a:gd name="connsiteY5434" fmla="*/ 917185 h 1864576"/>
              <a:gd name="connsiteX5435" fmla="*/ 849091 w 1656655"/>
              <a:gd name="connsiteY5435" fmla="*/ 920301 h 1864576"/>
              <a:gd name="connsiteX5436" fmla="*/ 827941 w 1656655"/>
              <a:gd name="connsiteY5436" fmla="*/ 895162 h 1864576"/>
              <a:gd name="connsiteX5437" fmla="*/ 827941 w 1656655"/>
              <a:gd name="connsiteY5437" fmla="*/ 960644 h 1864576"/>
              <a:gd name="connsiteX5438" fmla="*/ 933701 w 1656655"/>
              <a:gd name="connsiteY5438" fmla="*/ 1066864 h 1864576"/>
              <a:gd name="connsiteX5439" fmla="*/ 827941 w 1656655"/>
              <a:gd name="connsiteY5439" fmla="*/ 1173085 h 1864576"/>
              <a:gd name="connsiteX5440" fmla="*/ 722177 w 1656655"/>
              <a:gd name="connsiteY5440" fmla="*/ 1066864 h 1864576"/>
              <a:gd name="connsiteX5441" fmla="*/ 827941 w 1656655"/>
              <a:gd name="connsiteY5441" fmla="*/ 960644 h 1864576"/>
              <a:gd name="connsiteX5442" fmla="*/ 827941 w 1656655"/>
              <a:gd name="connsiteY5442" fmla="*/ 1345565 h 1864576"/>
              <a:gd name="connsiteX5443" fmla="*/ 815712 w 1656655"/>
              <a:gd name="connsiteY5443" fmla="*/ 1344008 h 1864576"/>
              <a:gd name="connsiteX5444" fmla="*/ 807369 w 1656655"/>
              <a:gd name="connsiteY5444" fmla="*/ 1340499 h 1864576"/>
              <a:gd name="connsiteX5445" fmla="*/ 804457 w 1656655"/>
              <a:gd name="connsiteY5445" fmla="*/ 1312822 h 1864576"/>
              <a:gd name="connsiteX5446" fmla="*/ 803684 w 1656655"/>
              <a:gd name="connsiteY5446" fmla="*/ 1312822 h 1864576"/>
              <a:gd name="connsiteX5447" fmla="*/ 802710 w 1656655"/>
              <a:gd name="connsiteY5447" fmla="*/ 1322959 h 1864576"/>
              <a:gd name="connsiteX5448" fmla="*/ 796892 w 1656655"/>
              <a:gd name="connsiteY5448" fmla="*/ 1325100 h 1864576"/>
              <a:gd name="connsiteX5449" fmla="*/ 744105 w 1656655"/>
              <a:gd name="connsiteY5449" fmla="*/ 1324909 h 1864576"/>
              <a:gd name="connsiteX5450" fmla="*/ 740224 w 1656655"/>
              <a:gd name="connsiteY5450" fmla="*/ 1321205 h 1864576"/>
              <a:gd name="connsiteX5451" fmla="*/ 740224 w 1656655"/>
              <a:gd name="connsiteY5451" fmla="*/ 1314968 h 1864576"/>
              <a:gd name="connsiteX5452" fmla="*/ 750510 w 1656655"/>
              <a:gd name="connsiteY5452" fmla="*/ 1303077 h 1864576"/>
              <a:gd name="connsiteX5453" fmla="*/ 741193 w 1656655"/>
              <a:gd name="connsiteY5453" fmla="*/ 1292749 h 1864576"/>
              <a:gd name="connsiteX5454" fmla="*/ 746630 w 1656655"/>
              <a:gd name="connsiteY5454" fmla="*/ 1279300 h 1864576"/>
              <a:gd name="connsiteX5455" fmla="*/ 745074 w 1656655"/>
              <a:gd name="connsiteY5455" fmla="*/ 1267414 h 1864576"/>
              <a:gd name="connsiteX5456" fmla="*/ 740224 w 1656655"/>
              <a:gd name="connsiteY5456" fmla="*/ 1256498 h 1864576"/>
              <a:gd name="connsiteX5457" fmla="*/ 743136 w 1656655"/>
              <a:gd name="connsiteY5457" fmla="*/ 1249482 h 1864576"/>
              <a:gd name="connsiteX5458" fmla="*/ 799803 w 1656655"/>
              <a:gd name="connsiteY5458" fmla="*/ 1249482 h 1864576"/>
              <a:gd name="connsiteX5459" fmla="*/ 803875 w 1656655"/>
              <a:gd name="connsiteY5459" fmla="*/ 1254357 h 1864576"/>
              <a:gd name="connsiteX5460" fmla="*/ 804457 w 1656655"/>
              <a:gd name="connsiteY5460" fmla="*/ 1263710 h 1864576"/>
              <a:gd name="connsiteX5461" fmla="*/ 804457 w 1656655"/>
              <a:gd name="connsiteY5461" fmla="*/ 1177759 h 1864576"/>
              <a:gd name="connsiteX5462" fmla="*/ 714220 w 1656655"/>
              <a:gd name="connsiteY5462" fmla="*/ 1066668 h 1864576"/>
              <a:gd name="connsiteX5463" fmla="*/ 804071 w 1656655"/>
              <a:gd name="connsiteY5463" fmla="*/ 955774 h 1864576"/>
              <a:gd name="connsiteX5464" fmla="*/ 804266 w 1656655"/>
              <a:gd name="connsiteY5464" fmla="*/ 949341 h 1864576"/>
              <a:gd name="connsiteX5465" fmla="*/ 674048 w 1656655"/>
              <a:gd name="connsiteY5465" fmla="*/ 949341 h 1864576"/>
              <a:gd name="connsiteX5466" fmla="*/ 672497 w 1656655"/>
              <a:gd name="connsiteY5466" fmla="*/ 954020 h 1864576"/>
              <a:gd name="connsiteX5467" fmla="*/ 711699 w 1656655"/>
              <a:gd name="connsiteY5467" fmla="*/ 1168210 h 1864576"/>
              <a:gd name="connsiteX5468" fmla="*/ 719651 w 1656655"/>
              <a:gd name="connsiteY5468" fmla="*/ 1169381 h 1864576"/>
              <a:gd name="connsiteX5469" fmla="*/ 745074 w 1656655"/>
              <a:gd name="connsiteY5469" fmla="*/ 1180292 h 1864576"/>
              <a:gd name="connsiteX5470" fmla="*/ 744687 w 1656655"/>
              <a:gd name="connsiteY5470" fmla="*/ 1182830 h 1864576"/>
              <a:gd name="connsiteX5471" fmla="*/ 657165 w 1656655"/>
              <a:gd name="connsiteY5471" fmla="*/ 1230384 h 1864576"/>
              <a:gd name="connsiteX5472" fmla="*/ 577987 w 1656655"/>
              <a:gd name="connsiteY5472" fmla="*/ 1187700 h 1864576"/>
              <a:gd name="connsiteX5473" fmla="*/ 574498 w 1656655"/>
              <a:gd name="connsiteY5473" fmla="*/ 1180101 h 1864576"/>
              <a:gd name="connsiteX5474" fmla="*/ 606708 w 1656655"/>
              <a:gd name="connsiteY5474" fmla="*/ 1168406 h 1864576"/>
              <a:gd name="connsiteX5475" fmla="*/ 608846 w 1656655"/>
              <a:gd name="connsiteY5475" fmla="*/ 1165677 h 1864576"/>
              <a:gd name="connsiteX5476" fmla="*/ 646688 w 1656655"/>
              <a:gd name="connsiteY5476" fmla="*/ 961423 h 1864576"/>
              <a:gd name="connsiteX5477" fmla="*/ 647853 w 1656655"/>
              <a:gd name="connsiteY5477" fmla="*/ 952653 h 1864576"/>
              <a:gd name="connsiteX5478" fmla="*/ 643581 w 1656655"/>
              <a:gd name="connsiteY5478" fmla="*/ 949929 h 1864576"/>
              <a:gd name="connsiteX5479" fmla="*/ 612144 w 1656655"/>
              <a:gd name="connsiteY5479" fmla="*/ 931414 h 1864576"/>
              <a:gd name="connsiteX5480" fmla="*/ 631939 w 1656655"/>
              <a:gd name="connsiteY5480" fmla="*/ 906852 h 1864576"/>
              <a:gd name="connsiteX5481" fmla="*/ 684335 w 1656655"/>
              <a:gd name="connsiteY5481" fmla="*/ 917572 h 1864576"/>
              <a:gd name="connsiteX5482" fmla="*/ 695394 w 1656655"/>
              <a:gd name="connsiteY5482" fmla="*/ 917964 h 1864576"/>
              <a:gd name="connsiteX5483" fmla="*/ 801159 w 1656655"/>
              <a:gd name="connsiteY5483" fmla="*/ 909973 h 1864576"/>
              <a:gd name="connsiteX5484" fmla="*/ 793980 w 1656655"/>
              <a:gd name="connsiteY5484" fmla="*/ 904515 h 1864576"/>
              <a:gd name="connsiteX5485" fmla="*/ 780009 w 1656655"/>
              <a:gd name="connsiteY5485" fmla="*/ 904319 h 1864576"/>
              <a:gd name="connsiteX5486" fmla="*/ 774768 w 1656655"/>
              <a:gd name="connsiteY5486" fmla="*/ 901786 h 1864576"/>
              <a:gd name="connsiteX5487" fmla="*/ 775933 w 1656655"/>
              <a:gd name="connsiteY5487" fmla="*/ 891066 h 1864576"/>
              <a:gd name="connsiteX5488" fmla="*/ 719265 w 1656655"/>
              <a:gd name="connsiteY5488" fmla="*/ 871189 h 1864576"/>
              <a:gd name="connsiteX5489" fmla="*/ 712859 w 1656655"/>
              <a:gd name="connsiteY5489" fmla="*/ 815835 h 1864576"/>
              <a:gd name="connsiteX5490" fmla="*/ 734792 w 1656655"/>
              <a:gd name="connsiteY5490" fmla="*/ 796350 h 1864576"/>
              <a:gd name="connsiteX5491" fmla="*/ 797082 w 1656655"/>
              <a:gd name="connsiteY5491" fmla="*/ 792646 h 1864576"/>
              <a:gd name="connsiteX5492" fmla="*/ 820567 w 1656655"/>
              <a:gd name="connsiteY5492" fmla="*/ 773739 h 1864576"/>
              <a:gd name="connsiteX5493" fmla="*/ 827550 w 1656655"/>
              <a:gd name="connsiteY5493" fmla="*/ 773739 h 1864576"/>
              <a:gd name="connsiteX5494" fmla="*/ 834538 w 1656655"/>
              <a:gd name="connsiteY5494" fmla="*/ 773739 h 1864576"/>
              <a:gd name="connsiteX5495" fmla="*/ 858017 w 1656655"/>
              <a:gd name="connsiteY5495" fmla="*/ 792646 h 1864576"/>
              <a:gd name="connsiteX5496" fmla="*/ 920313 w 1656655"/>
              <a:gd name="connsiteY5496" fmla="*/ 796350 h 1864576"/>
              <a:gd name="connsiteX5497" fmla="*/ 942241 w 1656655"/>
              <a:gd name="connsiteY5497" fmla="*/ 815835 h 1864576"/>
              <a:gd name="connsiteX5498" fmla="*/ 935840 w 1656655"/>
              <a:gd name="connsiteY5498" fmla="*/ 871189 h 1864576"/>
              <a:gd name="connsiteX5499" fmla="*/ 879172 w 1656655"/>
              <a:gd name="connsiteY5499" fmla="*/ 891066 h 1864576"/>
              <a:gd name="connsiteX5500" fmla="*/ 880337 w 1656655"/>
              <a:gd name="connsiteY5500" fmla="*/ 901786 h 1864576"/>
              <a:gd name="connsiteX5501" fmla="*/ 875096 w 1656655"/>
              <a:gd name="connsiteY5501" fmla="*/ 904319 h 1864576"/>
              <a:gd name="connsiteX5502" fmla="*/ 861125 w 1656655"/>
              <a:gd name="connsiteY5502" fmla="*/ 904515 h 1864576"/>
              <a:gd name="connsiteX5503" fmla="*/ 853946 w 1656655"/>
              <a:gd name="connsiteY5503" fmla="*/ 909973 h 1864576"/>
              <a:gd name="connsiteX5504" fmla="*/ 959706 w 1656655"/>
              <a:gd name="connsiteY5504" fmla="*/ 917964 h 1864576"/>
              <a:gd name="connsiteX5505" fmla="*/ 970770 w 1656655"/>
              <a:gd name="connsiteY5505" fmla="*/ 917572 h 1864576"/>
              <a:gd name="connsiteX5506" fmla="*/ 1023166 w 1656655"/>
              <a:gd name="connsiteY5506" fmla="*/ 906852 h 1864576"/>
              <a:gd name="connsiteX5507" fmla="*/ 1042960 w 1656655"/>
              <a:gd name="connsiteY5507" fmla="*/ 931414 h 1864576"/>
              <a:gd name="connsiteX5508" fmla="*/ 1011524 w 1656655"/>
              <a:gd name="connsiteY5508" fmla="*/ 949929 h 1864576"/>
              <a:gd name="connsiteX5509" fmla="*/ 1007252 w 1656655"/>
              <a:gd name="connsiteY5509" fmla="*/ 952653 h 1864576"/>
              <a:gd name="connsiteX5510" fmla="*/ 1008417 w 1656655"/>
              <a:gd name="connsiteY5510" fmla="*/ 961423 h 1864576"/>
              <a:gd name="connsiteX5511" fmla="*/ 1046259 w 1656655"/>
              <a:gd name="connsiteY5511" fmla="*/ 1165677 h 1864576"/>
              <a:gd name="connsiteX5512" fmla="*/ 1048392 w 1656655"/>
              <a:gd name="connsiteY5512" fmla="*/ 1168406 h 1864576"/>
              <a:gd name="connsiteX5513" fmla="*/ 1080607 w 1656655"/>
              <a:gd name="connsiteY5513" fmla="*/ 1180101 h 1864576"/>
              <a:gd name="connsiteX5514" fmla="*/ 1077113 w 1656655"/>
              <a:gd name="connsiteY5514" fmla="*/ 1187700 h 1864576"/>
              <a:gd name="connsiteX5515" fmla="*/ 997939 w 1656655"/>
              <a:gd name="connsiteY5515" fmla="*/ 1230384 h 1864576"/>
              <a:gd name="connsiteX5516" fmla="*/ 910418 w 1656655"/>
              <a:gd name="connsiteY5516" fmla="*/ 1182830 h 1864576"/>
              <a:gd name="connsiteX5517" fmla="*/ 910026 w 1656655"/>
              <a:gd name="connsiteY5517" fmla="*/ 1180292 h 1864576"/>
              <a:gd name="connsiteX5518" fmla="*/ 935448 w 1656655"/>
              <a:gd name="connsiteY5518" fmla="*/ 1169381 h 1864576"/>
              <a:gd name="connsiteX5519" fmla="*/ 943405 w 1656655"/>
              <a:gd name="connsiteY5519" fmla="*/ 1168210 h 1864576"/>
              <a:gd name="connsiteX5520" fmla="*/ 982608 w 1656655"/>
              <a:gd name="connsiteY5520" fmla="*/ 954020 h 1864576"/>
              <a:gd name="connsiteX5521" fmla="*/ 981057 w 1656655"/>
              <a:gd name="connsiteY5521" fmla="*/ 949341 h 1864576"/>
              <a:gd name="connsiteX5522" fmla="*/ 850838 w 1656655"/>
              <a:gd name="connsiteY5522" fmla="*/ 949341 h 1864576"/>
              <a:gd name="connsiteX5523" fmla="*/ 851034 w 1656655"/>
              <a:gd name="connsiteY5523" fmla="*/ 955774 h 1864576"/>
              <a:gd name="connsiteX5524" fmla="*/ 940885 w 1656655"/>
              <a:gd name="connsiteY5524" fmla="*/ 1066668 h 1864576"/>
              <a:gd name="connsiteX5525" fmla="*/ 850648 w 1656655"/>
              <a:gd name="connsiteY5525" fmla="*/ 1177759 h 1864576"/>
              <a:gd name="connsiteX5526" fmla="*/ 850648 w 1656655"/>
              <a:gd name="connsiteY5526" fmla="*/ 1263710 h 1864576"/>
              <a:gd name="connsiteX5527" fmla="*/ 851225 w 1656655"/>
              <a:gd name="connsiteY5527" fmla="*/ 1254357 h 1864576"/>
              <a:gd name="connsiteX5528" fmla="*/ 855301 w 1656655"/>
              <a:gd name="connsiteY5528" fmla="*/ 1249482 h 1864576"/>
              <a:gd name="connsiteX5529" fmla="*/ 911969 w 1656655"/>
              <a:gd name="connsiteY5529" fmla="*/ 1249482 h 1864576"/>
              <a:gd name="connsiteX5530" fmla="*/ 914881 w 1656655"/>
              <a:gd name="connsiteY5530" fmla="*/ 1256498 h 1864576"/>
              <a:gd name="connsiteX5531" fmla="*/ 910026 w 1656655"/>
              <a:gd name="connsiteY5531" fmla="*/ 1267414 h 1864576"/>
              <a:gd name="connsiteX5532" fmla="*/ 908475 w 1656655"/>
              <a:gd name="connsiteY5532" fmla="*/ 1279300 h 1864576"/>
              <a:gd name="connsiteX5533" fmla="*/ 913907 w 1656655"/>
              <a:gd name="connsiteY5533" fmla="*/ 1292749 h 1864576"/>
              <a:gd name="connsiteX5534" fmla="*/ 904594 w 1656655"/>
              <a:gd name="connsiteY5534" fmla="*/ 1303077 h 1864576"/>
              <a:gd name="connsiteX5535" fmla="*/ 914881 w 1656655"/>
              <a:gd name="connsiteY5535" fmla="*/ 1314968 h 1864576"/>
              <a:gd name="connsiteX5536" fmla="*/ 914881 w 1656655"/>
              <a:gd name="connsiteY5536" fmla="*/ 1321205 h 1864576"/>
              <a:gd name="connsiteX5537" fmla="*/ 911000 w 1656655"/>
              <a:gd name="connsiteY5537" fmla="*/ 1324909 h 1864576"/>
              <a:gd name="connsiteX5538" fmla="*/ 858213 w 1656655"/>
              <a:gd name="connsiteY5538" fmla="*/ 1325100 h 1864576"/>
              <a:gd name="connsiteX5539" fmla="*/ 852390 w 1656655"/>
              <a:gd name="connsiteY5539" fmla="*/ 1322959 h 1864576"/>
              <a:gd name="connsiteX5540" fmla="*/ 851421 w 1656655"/>
              <a:gd name="connsiteY5540" fmla="*/ 1312822 h 1864576"/>
              <a:gd name="connsiteX5541" fmla="*/ 850648 w 1656655"/>
              <a:gd name="connsiteY5541" fmla="*/ 1312822 h 1864576"/>
              <a:gd name="connsiteX5542" fmla="*/ 847736 w 1656655"/>
              <a:gd name="connsiteY5542" fmla="*/ 1340499 h 1864576"/>
              <a:gd name="connsiteX5543" fmla="*/ 839387 w 1656655"/>
              <a:gd name="connsiteY5543" fmla="*/ 1344008 h 1864576"/>
              <a:gd name="connsiteX5544" fmla="*/ 827941 w 1656655"/>
              <a:gd name="connsiteY5544" fmla="*/ 1345565 h 1864576"/>
              <a:gd name="connsiteX5545" fmla="*/ 763899 w 1656655"/>
              <a:gd name="connsiteY5545" fmla="*/ 1120655 h 1864576"/>
              <a:gd name="connsiteX5546" fmla="*/ 763899 w 1656655"/>
              <a:gd name="connsiteY5546" fmla="*/ 1121630 h 1864576"/>
              <a:gd name="connsiteX5547" fmla="*/ 764095 w 1656655"/>
              <a:gd name="connsiteY5547" fmla="*/ 1122605 h 1864576"/>
              <a:gd name="connsiteX5548" fmla="*/ 768362 w 1656655"/>
              <a:gd name="connsiteY5548" fmla="*/ 1125334 h 1864576"/>
              <a:gd name="connsiteX5549" fmla="*/ 768558 w 1656655"/>
              <a:gd name="connsiteY5549" fmla="*/ 1121434 h 1864576"/>
              <a:gd name="connsiteX5550" fmla="*/ 771078 w 1656655"/>
              <a:gd name="connsiteY5550" fmla="*/ 1119293 h 1864576"/>
              <a:gd name="connsiteX5551" fmla="*/ 772825 w 1656655"/>
              <a:gd name="connsiteY5551" fmla="*/ 1112277 h 1864576"/>
              <a:gd name="connsiteX5552" fmla="*/ 773990 w 1656655"/>
              <a:gd name="connsiteY5552" fmla="*/ 1111106 h 1864576"/>
              <a:gd name="connsiteX5553" fmla="*/ 776123 w 1656655"/>
              <a:gd name="connsiteY5553" fmla="*/ 1106231 h 1864576"/>
              <a:gd name="connsiteX5554" fmla="*/ 776901 w 1656655"/>
              <a:gd name="connsiteY5554" fmla="*/ 1102336 h 1864576"/>
              <a:gd name="connsiteX5555" fmla="*/ 780200 w 1656655"/>
              <a:gd name="connsiteY5555" fmla="*/ 1098436 h 1864576"/>
              <a:gd name="connsiteX5556" fmla="*/ 783498 w 1656655"/>
              <a:gd name="connsiteY5556" fmla="*/ 1094541 h 1864576"/>
              <a:gd name="connsiteX5557" fmla="*/ 784472 w 1656655"/>
              <a:gd name="connsiteY5557" fmla="*/ 1090837 h 1864576"/>
              <a:gd name="connsiteX5558" fmla="*/ 784663 w 1656655"/>
              <a:gd name="connsiteY5558" fmla="*/ 1088691 h 1864576"/>
              <a:gd name="connsiteX5559" fmla="*/ 788352 w 1656655"/>
              <a:gd name="connsiteY5559" fmla="*/ 1085183 h 1864576"/>
              <a:gd name="connsiteX5560" fmla="*/ 791455 w 1656655"/>
              <a:gd name="connsiteY5560" fmla="*/ 1083625 h 1864576"/>
              <a:gd name="connsiteX5561" fmla="*/ 790290 w 1656655"/>
              <a:gd name="connsiteY5561" fmla="*/ 1086741 h 1864576"/>
              <a:gd name="connsiteX5562" fmla="*/ 789321 w 1656655"/>
              <a:gd name="connsiteY5562" fmla="*/ 1090058 h 1864576"/>
              <a:gd name="connsiteX5563" fmla="*/ 785827 w 1656655"/>
              <a:gd name="connsiteY5563" fmla="*/ 1099607 h 1864576"/>
              <a:gd name="connsiteX5564" fmla="*/ 784663 w 1656655"/>
              <a:gd name="connsiteY5564" fmla="*/ 1100582 h 1864576"/>
              <a:gd name="connsiteX5565" fmla="*/ 783307 w 1656655"/>
              <a:gd name="connsiteY5565" fmla="*/ 1101361 h 1864576"/>
              <a:gd name="connsiteX5566" fmla="*/ 779427 w 1656655"/>
              <a:gd name="connsiteY5566" fmla="*/ 1106040 h 1864576"/>
              <a:gd name="connsiteX5567" fmla="*/ 778844 w 1656655"/>
              <a:gd name="connsiteY5567" fmla="*/ 1107598 h 1864576"/>
              <a:gd name="connsiteX5568" fmla="*/ 776123 w 1656655"/>
              <a:gd name="connsiteY5568" fmla="*/ 1111302 h 1864576"/>
              <a:gd name="connsiteX5569" fmla="*/ 773021 w 1656655"/>
              <a:gd name="connsiteY5569" fmla="*/ 1116755 h 1864576"/>
              <a:gd name="connsiteX5570" fmla="*/ 771078 w 1656655"/>
              <a:gd name="connsiteY5570" fmla="*/ 1121434 h 1864576"/>
              <a:gd name="connsiteX5571" fmla="*/ 770109 w 1656655"/>
              <a:gd name="connsiteY5571" fmla="*/ 1122605 h 1864576"/>
              <a:gd name="connsiteX5572" fmla="*/ 768944 w 1656655"/>
              <a:gd name="connsiteY5572" fmla="*/ 1125722 h 1864576"/>
              <a:gd name="connsiteX5573" fmla="*/ 768749 w 1656655"/>
              <a:gd name="connsiteY5573" fmla="*/ 1127672 h 1864576"/>
              <a:gd name="connsiteX5574" fmla="*/ 768558 w 1656655"/>
              <a:gd name="connsiteY5574" fmla="*/ 1129426 h 1864576"/>
              <a:gd name="connsiteX5575" fmla="*/ 768362 w 1656655"/>
              <a:gd name="connsiteY5575" fmla="*/ 1133517 h 1864576"/>
              <a:gd name="connsiteX5576" fmla="*/ 767589 w 1656655"/>
              <a:gd name="connsiteY5576" fmla="*/ 1137025 h 1864576"/>
              <a:gd name="connsiteX5577" fmla="*/ 768362 w 1656655"/>
              <a:gd name="connsiteY5577" fmla="*/ 1140538 h 1864576"/>
              <a:gd name="connsiteX5578" fmla="*/ 771274 w 1656655"/>
              <a:gd name="connsiteY5578" fmla="*/ 1141900 h 1864576"/>
              <a:gd name="connsiteX5579" fmla="*/ 774185 w 1656655"/>
              <a:gd name="connsiteY5579" fmla="*/ 1143458 h 1864576"/>
              <a:gd name="connsiteX5580" fmla="*/ 775933 w 1656655"/>
              <a:gd name="connsiteY5580" fmla="*/ 1143262 h 1864576"/>
              <a:gd name="connsiteX5581" fmla="*/ 776515 w 1656655"/>
              <a:gd name="connsiteY5581" fmla="*/ 1141704 h 1864576"/>
              <a:gd name="connsiteX5582" fmla="*/ 776706 w 1656655"/>
              <a:gd name="connsiteY5582" fmla="*/ 1133713 h 1864576"/>
              <a:gd name="connsiteX5583" fmla="*/ 775541 w 1656655"/>
              <a:gd name="connsiteY5583" fmla="*/ 1126501 h 1864576"/>
              <a:gd name="connsiteX5584" fmla="*/ 776901 w 1656655"/>
              <a:gd name="connsiteY5584" fmla="*/ 1123580 h 1864576"/>
              <a:gd name="connsiteX5585" fmla="*/ 780978 w 1656655"/>
              <a:gd name="connsiteY5585" fmla="*/ 1116951 h 1864576"/>
              <a:gd name="connsiteX5586" fmla="*/ 781947 w 1656655"/>
              <a:gd name="connsiteY5586" fmla="*/ 1115785 h 1864576"/>
              <a:gd name="connsiteX5587" fmla="*/ 784663 w 1656655"/>
              <a:gd name="connsiteY5587" fmla="*/ 1112081 h 1864576"/>
              <a:gd name="connsiteX5588" fmla="*/ 785637 w 1656655"/>
              <a:gd name="connsiteY5588" fmla="*/ 1110910 h 1864576"/>
              <a:gd name="connsiteX5589" fmla="*/ 780591 w 1656655"/>
              <a:gd name="connsiteY5589" fmla="*/ 1121238 h 1864576"/>
              <a:gd name="connsiteX5590" fmla="*/ 779231 w 1656655"/>
              <a:gd name="connsiteY5590" fmla="*/ 1123776 h 1864576"/>
              <a:gd name="connsiteX5591" fmla="*/ 777870 w 1656655"/>
              <a:gd name="connsiteY5591" fmla="*/ 1126309 h 1864576"/>
              <a:gd name="connsiteX5592" fmla="*/ 777288 w 1656655"/>
              <a:gd name="connsiteY5592" fmla="*/ 1129426 h 1864576"/>
              <a:gd name="connsiteX5593" fmla="*/ 777680 w 1656655"/>
              <a:gd name="connsiteY5593" fmla="*/ 1132738 h 1864576"/>
              <a:gd name="connsiteX5594" fmla="*/ 778262 w 1656655"/>
              <a:gd name="connsiteY5594" fmla="*/ 1135859 h 1864576"/>
              <a:gd name="connsiteX5595" fmla="*/ 777680 w 1656655"/>
              <a:gd name="connsiteY5595" fmla="*/ 1138975 h 1864576"/>
              <a:gd name="connsiteX5596" fmla="*/ 778262 w 1656655"/>
              <a:gd name="connsiteY5596" fmla="*/ 1141900 h 1864576"/>
              <a:gd name="connsiteX5597" fmla="*/ 786219 w 1656655"/>
              <a:gd name="connsiteY5597" fmla="*/ 1142483 h 1864576"/>
              <a:gd name="connsiteX5598" fmla="*/ 786605 w 1656655"/>
              <a:gd name="connsiteY5598" fmla="*/ 1139171 h 1864576"/>
              <a:gd name="connsiteX5599" fmla="*/ 785827 w 1656655"/>
              <a:gd name="connsiteY5599" fmla="*/ 1136246 h 1864576"/>
              <a:gd name="connsiteX5600" fmla="*/ 789517 w 1656655"/>
              <a:gd name="connsiteY5600" fmla="*/ 1135663 h 1864576"/>
              <a:gd name="connsiteX5601" fmla="*/ 794171 w 1656655"/>
              <a:gd name="connsiteY5601" fmla="*/ 1133909 h 1864576"/>
              <a:gd name="connsiteX5602" fmla="*/ 798639 w 1656655"/>
              <a:gd name="connsiteY5602" fmla="*/ 1132155 h 1864576"/>
              <a:gd name="connsiteX5603" fmla="*/ 800381 w 1656655"/>
              <a:gd name="connsiteY5603" fmla="*/ 1134884 h 1864576"/>
              <a:gd name="connsiteX5604" fmla="*/ 801545 w 1656655"/>
              <a:gd name="connsiteY5604" fmla="*/ 1138196 h 1864576"/>
              <a:gd name="connsiteX5605" fmla="*/ 802710 w 1656655"/>
              <a:gd name="connsiteY5605" fmla="*/ 1139367 h 1864576"/>
              <a:gd name="connsiteX5606" fmla="*/ 805431 w 1656655"/>
              <a:gd name="connsiteY5606" fmla="*/ 1143262 h 1864576"/>
              <a:gd name="connsiteX5607" fmla="*/ 806982 w 1656655"/>
              <a:gd name="connsiteY5607" fmla="*/ 1144629 h 1864576"/>
              <a:gd name="connsiteX5608" fmla="*/ 807565 w 1656655"/>
              <a:gd name="connsiteY5608" fmla="*/ 1145212 h 1864576"/>
              <a:gd name="connsiteX5609" fmla="*/ 810085 w 1656655"/>
              <a:gd name="connsiteY5609" fmla="*/ 1146579 h 1864576"/>
              <a:gd name="connsiteX5610" fmla="*/ 813579 w 1656655"/>
              <a:gd name="connsiteY5610" fmla="*/ 1148720 h 1864576"/>
              <a:gd name="connsiteX5611" fmla="*/ 817269 w 1656655"/>
              <a:gd name="connsiteY5611" fmla="*/ 1149499 h 1864576"/>
              <a:gd name="connsiteX5612" fmla="*/ 824643 w 1656655"/>
              <a:gd name="connsiteY5612" fmla="*/ 1149499 h 1864576"/>
              <a:gd name="connsiteX5613" fmla="*/ 826194 w 1656655"/>
              <a:gd name="connsiteY5613" fmla="*/ 1147941 h 1864576"/>
              <a:gd name="connsiteX5614" fmla="*/ 827941 w 1656655"/>
              <a:gd name="connsiteY5614" fmla="*/ 1146383 h 1864576"/>
              <a:gd name="connsiteX5615" fmla="*/ 830271 w 1656655"/>
              <a:gd name="connsiteY5615" fmla="*/ 1145604 h 1864576"/>
              <a:gd name="connsiteX5616" fmla="*/ 833956 w 1656655"/>
              <a:gd name="connsiteY5616" fmla="*/ 1142875 h 1864576"/>
              <a:gd name="connsiteX5617" fmla="*/ 834925 w 1656655"/>
              <a:gd name="connsiteY5617" fmla="*/ 1140538 h 1864576"/>
              <a:gd name="connsiteX5618" fmla="*/ 835120 w 1656655"/>
              <a:gd name="connsiteY5618" fmla="*/ 1139171 h 1864576"/>
              <a:gd name="connsiteX5619" fmla="*/ 836672 w 1656655"/>
              <a:gd name="connsiteY5619" fmla="*/ 1137417 h 1864576"/>
              <a:gd name="connsiteX5620" fmla="*/ 837640 w 1656655"/>
              <a:gd name="connsiteY5620" fmla="*/ 1136638 h 1864576"/>
              <a:gd name="connsiteX5621" fmla="*/ 839583 w 1656655"/>
              <a:gd name="connsiteY5621" fmla="*/ 1137025 h 1864576"/>
              <a:gd name="connsiteX5622" fmla="*/ 840166 w 1656655"/>
              <a:gd name="connsiteY5622" fmla="*/ 1141121 h 1864576"/>
              <a:gd name="connsiteX5623" fmla="*/ 840944 w 1656655"/>
              <a:gd name="connsiteY5623" fmla="*/ 1142679 h 1864576"/>
              <a:gd name="connsiteX5624" fmla="*/ 842691 w 1656655"/>
              <a:gd name="connsiteY5624" fmla="*/ 1142679 h 1864576"/>
              <a:gd name="connsiteX5625" fmla="*/ 842108 w 1656655"/>
              <a:gd name="connsiteY5625" fmla="*/ 1143850 h 1864576"/>
              <a:gd name="connsiteX5626" fmla="*/ 843464 w 1656655"/>
              <a:gd name="connsiteY5626" fmla="*/ 1145604 h 1864576"/>
              <a:gd name="connsiteX5627" fmla="*/ 844824 w 1656655"/>
              <a:gd name="connsiteY5627" fmla="*/ 1145212 h 1864576"/>
              <a:gd name="connsiteX5628" fmla="*/ 847927 w 1656655"/>
              <a:gd name="connsiteY5628" fmla="*/ 1144629 h 1864576"/>
              <a:gd name="connsiteX5629" fmla="*/ 848509 w 1656655"/>
              <a:gd name="connsiteY5629" fmla="*/ 1143654 h 1864576"/>
              <a:gd name="connsiteX5630" fmla="*/ 850838 w 1656655"/>
              <a:gd name="connsiteY5630" fmla="*/ 1144433 h 1864576"/>
              <a:gd name="connsiteX5631" fmla="*/ 852585 w 1656655"/>
              <a:gd name="connsiteY5631" fmla="*/ 1142679 h 1864576"/>
              <a:gd name="connsiteX5632" fmla="*/ 851421 w 1656655"/>
              <a:gd name="connsiteY5632" fmla="*/ 1137809 h 1864576"/>
              <a:gd name="connsiteX5633" fmla="*/ 853168 w 1656655"/>
              <a:gd name="connsiteY5633" fmla="*/ 1138392 h 1864576"/>
              <a:gd name="connsiteX5634" fmla="*/ 857048 w 1656655"/>
              <a:gd name="connsiteY5634" fmla="*/ 1139367 h 1864576"/>
              <a:gd name="connsiteX5635" fmla="*/ 859182 w 1656655"/>
              <a:gd name="connsiteY5635" fmla="*/ 1139563 h 1864576"/>
              <a:gd name="connsiteX5636" fmla="*/ 863841 w 1656655"/>
              <a:gd name="connsiteY5636" fmla="*/ 1139754 h 1864576"/>
              <a:gd name="connsiteX5637" fmla="*/ 865974 w 1656655"/>
              <a:gd name="connsiteY5637" fmla="*/ 1139563 h 1864576"/>
              <a:gd name="connsiteX5638" fmla="*/ 867531 w 1656655"/>
              <a:gd name="connsiteY5638" fmla="*/ 1138779 h 1864576"/>
              <a:gd name="connsiteX5639" fmla="*/ 868499 w 1656655"/>
              <a:gd name="connsiteY5639" fmla="*/ 1144433 h 1864576"/>
              <a:gd name="connsiteX5640" fmla="*/ 867917 w 1656655"/>
              <a:gd name="connsiteY5640" fmla="*/ 1146187 h 1864576"/>
              <a:gd name="connsiteX5641" fmla="*/ 870437 w 1656655"/>
              <a:gd name="connsiteY5641" fmla="*/ 1147162 h 1864576"/>
              <a:gd name="connsiteX5642" fmla="*/ 872380 w 1656655"/>
              <a:gd name="connsiteY5642" fmla="*/ 1144629 h 1864576"/>
              <a:gd name="connsiteX5643" fmla="*/ 873158 w 1656655"/>
              <a:gd name="connsiteY5643" fmla="*/ 1138588 h 1864576"/>
              <a:gd name="connsiteX5644" fmla="*/ 872962 w 1656655"/>
              <a:gd name="connsiteY5644" fmla="*/ 1136442 h 1864576"/>
              <a:gd name="connsiteX5645" fmla="*/ 874905 w 1656655"/>
              <a:gd name="connsiteY5645" fmla="*/ 1131763 h 1864576"/>
              <a:gd name="connsiteX5646" fmla="*/ 876065 w 1656655"/>
              <a:gd name="connsiteY5646" fmla="*/ 1130596 h 1864576"/>
              <a:gd name="connsiteX5647" fmla="*/ 878203 w 1656655"/>
              <a:gd name="connsiteY5647" fmla="*/ 1132547 h 1864576"/>
              <a:gd name="connsiteX5648" fmla="*/ 881115 w 1656655"/>
              <a:gd name="connsiteY5648" fmla="*/ 1133713 h 1864576"/>
              <a:gd name="connsiteX5649" fmla="*/ 883249 w 1656655"/>
              <a:gd name="connsiteY5649" fmla="*/ 1131959 h 1864576"/>
              <a:gd name="connsiteX5650" fmla="*/ 883439 w 1656655"/>
              <a:gd name="connsiteY5650" fmla="*/ 1126309 h 1864576"/>
              <a:gd name="connsiteX5651" fmla="*/ 883053 w 1656655"/>
              <a:gd name="connsiteY5651" fmla="*/ 1124555 h 1864576"/>
              <a:gd name="connsiteX5652" fmla="*/ 882275 w 1656655"/>
              <a:gd name="connsiteY5652" fmla="*/ 1121238 h 1864576"/>
              <a:gd name="connsiteX5653" fmla="*/ 879755 w 1656655"/>
              <a:gd name="connsiteY5653" fmla="*/ 1115589 h 1864576"/>
              <a:gd name="connsiteX5654" fmla="*/ 877039 w 1656655"/>
              <a:gd name="connsiteY5654" fmla="*/ 1110131 h 1864576"/>
              <a:gd name="connsiteX5655" fmla="*/ 876456 w 1656655"/>
              <a:gd name="connsiteY5655" fmla="*/ 1108769 h 1864576"/>
              <a:gd name="connsiteX5656" fmla="*/ 875678 w 1656655"/>
              <a:gd name="connsiteY5656" fmla="*/ 1105452 h 1864576"/>
              <a:gd name="connsiteX5657" fmla="*/ 874323 w 1656655"/>
              <a:gd name="connsiteY5657" fmla="*/ 1103698 h 1864576"/>
              <a:gd name="connsiteX5658" fmla="*/ 871798 w 1656655"/>
              <a:gd name="connsiteY5658" fmla="*/ 1100969 h 1864576"/>
              <a:gd name="connsiteX5659" fmla="*/ 869468 w 1656655"/>
              <a:gd name="connsiteY5659" fmla="*/ 1099215 h 1864576"/>
              <a:gd name="connsiteX5660" fmla="*/ 868113 w 1656655"/>
              <a:gd name="connsiteY5660" fmla="*/ 1098436 h 1864576"/>
              <a:gd name="connsiteX5661" fmla="*/ 866557 w 1656655"/>
              <a:gd name="connsiteY5661" fmla="*/ 1095903 h 1864576"/>
              <a:gd name="connsiteX5662" fmla="*/ 869664 w 1656655"/>
              <a:gd name="connsiteY5662" fmla="*/ 1095707 h 1864576"/>
              <a:gd name="connsiteX5663" fmla="*/ 873545 w 1656655"/>
              <a:gd name="connsiteY5663" fmla="*/ 1094541 h 1864576"/>
              <a:gd name="connsiteX5664" fmla="*/ 874709 w 1656655"/>
              <a:gd name="connsiteY5664" fmla="*/ 1094732 h 1864576"/>
              <a:gd name="connsiteX5665" fmla="*/ 878394 w 1656655"/>
              <a:gd name="connsiteY5665" fmla="*/ 1097853 h 1864576"/>
              <a:gd name="connsiteX5666" fmla="*/ 879172 w 1656655"/>
              <a:gd name="connsiteY5666" fmla="*/ 1098828 h 1864576"/>
              <a:gd name="connsiteX5667" fmla="*/ 881306 w 1656655"/>
              <a:gd name="connsiteY5667" fmla="*/ 1101944 h 1864576"/>
              <a:gd name="connsiteX5668" fmla="*/ 884604 w 1656655"/>
              <a:gd name="connsiteY5668" fmla="*/ 1107010 h 1864576"/>
              <a:gd name="connsiteX5669" fmla="*/ 884604 w 1656655"/>
              <a:gd name="connsiteY5669" fmla="*/ 1110523 h 1864576"/>
              <a:gd name="connsiteX5670" fmla="*/ 884218 w 1656655"/>
              <a:gd name="connsiteY5670" fmla="*/ 1113443 h 1864576"/>
              <a:gd name="connsiteX5671" fmla="*/ 887516 w 1656655"/>
              <a:gd name="connsiteY5671" fmla="*/ 1116951 h 1864576"/>
              <a:gd name="connsiteX5672" fmla="*/ 890041 w 1656655"/>
              <a:gd name="connsiteY5672" fmla="*/ 1117926 h 1864576"/>
              <a:gd name="connsiteX5673" fmla="*/ 891396 w 1656655"/>
              <a:gd name="connsiteY5673" fmla="*/ 1117730 h 1864576"/>
              <a:gd name="connsiteX5674" fmla="*/ 892175 w 1656655"/>
              <a:gd name="connsiteY5674" fmla="*/ 1116755 h 1864576"/>
              <a:gd name="connsiteX5675" fmla="*/ 892175 w 1656655"/>
              <a:gd name="connsiteY5675" fmla="*/ 1111885 h 1864576"/>
              <a:gd name="connsiteX5676" fmla="*/ 891592 w 1656655"/>
              <a:gd name="connsiteY5676" fmla="*/ 1109548 h 1864576"/>
              <a:gd name="connsiteX5677" fmla="*/ 891010 w 1656655"/>
              <a:gd name="connsiteY5677" fmla="*/ 1107206 h 1864576"/>
              <a:gd name="connsiteX5678" fmla="*/ 890232 w 1656655"/>
              <a:gd name="connsiteY5678" fmla="*/ 1105065 h 1864576"/>
              <a:gd name="connsiteX5679" fmla="*/ 888876 w 1656655"/>
              <a:gd name="connsiteY5679" fmla="*/ 1102140 h 1864576"/>
              <a:gd name="connsiteX5680" fmla="*/ 886160 w 1656655"/>
              <a:gd name="connsiteY5680" fmla="*/ 1097657 h 1864576"/>
              <a:gd name="connsiteX5681" fmla="*/ 883053 w 1656655"/>
              <a:gd name="connsiteY5681" fmla="*/ 1092199 h 1864576"/>
              <a:gd name="connsiteX5682" fmla="*/ 880533 w 1656655"/>
              <a:gd name="connsiteY5682" fmla="*/ 1089083 h 1864576"/>
              <a:gd name="connsiteX5683" fmla="*/ 871020 w 1656655"/>
              <a:gd name="connsiteY5683" fmla="*/ 1087329 h 1864576"/>
              <a:gd name="connsiteX5684" fmla="*/ 870633 w 1656655"/>
              <a:gd name="connsiteY5684" fmla="*/ 1081871 h 1864576"/>
              <a:gd name="connsiteX5685" fmla="*/ 870246 w 1656655"/>
              <a:gd name="connsiteY5685" fmla="*/ 1076413 h 1864576"/>
              <a:gd name="connsiteX5686" fmla="*/ 869664 w 1656655"/>
              <a:gd name="connsiteY5686" fmla="*/ 1071347 h 1864576"/>
              <a:gd name="connsiteX5687" fmla="*/ 869278 w 1656655"/>
              <a:gd name="connsiteY5687" fmla="*/ 1068422 h 1864576"/>
              <a:gd name="connsiteX5688" fmla="*/ 868499 w 1656655"/>
              <a:gd name="connsiteY5688" fmla="*/ 1067643 h 1864576"/>
              <a:gd name="connsiteX5689" fmla="*/ 868499 w 1656655"/>
              <a:gd name="connsiteY5689" fmla="*/ 1067060 h 1864576"/>
              <a:gd name="connsiteX5690" fmla="*/ 870246 w 1656655"/>
              <a:gd name="connsiteY5690" fmla="*/ 1067643 h 1864576"/>
              <a:gd name="connsiteX5691" fmla="*/ 870829 w 1656655"/>
              <a:gd name="connsiteY5691" fmla="*/ 1068035 h 1864576"/>
              <a:gd name="connsiteX5692" fmla="*/ 871020 w 1656655"/>
              <a:gd name="connsiteY5692" fmla="*/ 1070176 h 1864576"/>
              <a:gd name="connsiteX5693" fmla="*/ 871798 w 1656655"/>
              <a:gd name="connsiteY5693" fmla="*/ 1071734 h 1864576"/>
              <a:gd name="connsiteX5694" fmla="*/ 873545 w 1656655"/>
              <a:gd name="connsiteY5694" fmla="*/ 1072322 h 1864576"/>
              <a:gd name="connsiteX5695" fmla="*/ 879559 w 1656655"/>
              <a:gd name="connsiteY5695" fmla="*/ 1070955 h 1864576"/>
              <a:gd name="connsiteX5696" fmla="*/ 880724 w 1656655"/>
              <a:gd name="connsiteY5696" fmla="*/ 1068618 h 1864576"/>
              <a:gd name="connsiteX5697" fmla="*/ 883249 w 1656655"/>
              <a:gd name="connsiteY5697" fmla="*/ 1066281 h 1864576"/>
              <a:gd name="connsiteX5698" fmla="*/ 886743 w 1656655"/>
              <a:gd name="connsiteY5698" fmla="*/ 1062577 h 1864576"/>
              <a:gd name="connsiteX5699" fmla="*/ 890232 w 1656655"/>
              <a:gd name="connsiteY5699" fmla="*/ 1061406 h 1864576"/>
              <a:gd name="connsiteX5700" fmla="*/ 890232 w 1656655"/>
              <a:gd name="connsiteY5700" fmla="*/ 1059652 h 1864576"/>
              <a:gd name="connsiteX5701" fmla="*/ 891396 w 1656655"/>
              <a:gd name="connsiteY5701" fmla="*/ 1058873 h 1864576"/>
              <a:gd name="connsiteX5702" fmla="*/ 892175 w 1656655"/>
              <a:gd name="connsiteY5702" fmla="*/ 1057702 h 1864576"/>
              <a:gd name="connsiteX5703" fmla="*/ 892175 w 1656655"/>
              <a:gd name="connsiteY5703" fmla="*/ 1057119 h 1864576"/>
              <a:gd name="connsiteX5704" fmla="*/ 891788 w 1656655"/>
              <a:gd name="connsiteY5704" fmla="*/ 1056536 h 1864576"/>
              <a:gd name="connsiteX5705" fmla="*/ 890041 w 1656655"/>
              <a:gd name="connsiteY5705" fmla="*/ 1055561 h 1864576"/>
              <a:gd name="connsiteX5706" fmla="*/ 887712 w 1656655"/>
              <a:gd name="connsiteY5706" fmla="*/ 1054003 h 1864576"/>
              <a:gd name="connsiteX5707" fmla="*/ 886351 w 1656655"/>
              <a:gd name="connsiteY5707" fmla="*/ 1051661 h 1864576"/>
              <a:gd name="connsiteX5708" fmla="*/ 885965 w 1656655"/>
              <a:gd name="connsiteY5708" fmla="*/ 1051078 h 1864576"/>
              <a:gd name="connsiteX5709" fmla="*/ 882275 w 1656655"/>
              <a:gd name="connsiteY5709" fmla="*/ 1046399 h 1864576"/>
              <a:gd name="connsiteX5710" fmla="*/ 878590 w 1656655"/>
              <a:gd name="connsiteY5710" fmla="*/ 1042695 h 1864576"/>
              <a:gd name="connsiteX5711" fmla="*/ 867335 w 1656655"/>
              <a:gd name="connsiteY5711" fmla="*/ 1037242 h 1864576"/>
              <a:gd name="connsiteX5712" fmla="*/ 860542 w 1656655"/>
              <a:gd name="connsiteY5712" fmla="*/ 1036654 h 1864576"/>
              <a:gd name="connsiteX5713" fmla="*/ 853946 w 1656655"/>
              <a:gd name="connsiteY5713" fmla="*/ 1037433 h 1864576"/>
              <a:gd name="connsiteX5714" fmla="*/ 853364 w 1656655"/>
              <a:gd name="connsiteY5714" fmla="*/ 1030809 h 1864576"/>
              <a:gd name="connsiteX5715" fmla="*/ 850648 w 1656655"/>
              <a:gd name="connsiteY5715" fmla="*/ 1025547 h 1864576"/>
              <a:gd name="connsiteX5716" fmla="*/ 850065 w 1656655"/>
              <a:gd name="connsiteY5716" fmla="*/ 1024180 h 1864576"/>
              <a:gd name="connsiteX5717" fmla="*/ 848509 w 1656655"/>
              <a:gd name="connsiteY5717" fmla="*/ 1019893 h 1864576"/>
              <a:gd name="connsiteX5718" fmla="*/ 845211 w 1656655"/>
              <a:gd name="connsiteY5718" fmla="*/ 1015219 h 1864576"/>
              <a:gd name="connsiteX5719" fmla="*/ 847154 w 1656655"/>
              <a:gd name="connsiteY5719" fmla="*/ 1014244 h 1864576"/>
              <a:gd name="connsiteX5720" fmla="*/ 848318 w 1656655"/>
              <a:gd name="connsiteY5720" fmla="*/ 1014048 h 1864576"/>
              <a:gd name="connsiteX5721" fmla="*/ 851807 w 1656655"/>
              <a:gd name="connsiteY5721" fmla="*/ 1005082 h 1864576"/>
              <a:gd name="connsiteX5722" fmla="*/ 851034 w 1656655"/>
              <a:gd name="connsiteY5722" fmla="*/ 1003132 h 1864576"/>
              <a:gd name="connsiteX5723" fmla="*/ 845989 w 1656655"/>
              <a:gd name="connsiteY5723" fmla="*/ 999624 h 1864576"/>
              <a:gd name="connsiteX5724" fmla="*/ 839001 w 1656655"/>
              <a:gd name="connsiteY5724" fmla="*/ 1000403 h 1864576"/>
              <a:gd name="connsiteX5725" fmla="*/ 837450 w 1656655"/>
              <a:gd name="connsiteY5725" fmla="*/ 1001574 h 1864576"/>
              <a:gd name="connsiteX5726" fmla="*/ 836481 w 1656655"/>
              <a:gd name="connsiteY5726" fmla="*/ 1006057 h 1864576"/>
              <a:gd name="connsiteX5727" fmla="*/ 831626 w 1656655"/>
              <a:gd name="connsiteY5727" fmla="*/ 1006057 h 1864576"/>
              <a:gd name="connsiteX5728" fmla="*/ 827746 w 1656655"/>
              <a:gd name="connsiteY5728" fmla="*/ 1005278 h 1864576"/>
              <a:gd name="connsiteX5729" fmla="*/ 826194 w 1656655"/>
              <a:gd name="connsiteY5729" fmla="*/ 1005278 h 1864576"/>
              <a:gd name="connsiteX5730" fmla="*/ 821149 w 1656655"/>
              <a:gd name="connsiteY5730" fmla="*/ 1003911 h 1864576"/>
              <a:gd name="connsiteX5731" fmla="*/ 818433 w 1656655"/>
              <a:gd name="connsiteY5731" fmla="*/ 1003524 h 1864576"/>
              <a:gd name="connsiteX5732" fmla="*/ 817269 w 1656655"/>
              <a:gd name="connsiteY5732" fmla="*/ 1003132 h 1864576"/>
              <a:gd name="connsiteX5733" fmla="*/ 815908 w 1656655"/>
              <a:gd name="connsiteY5733" fmla="*/ 1003132 h 1864576"/>
              <a:gd name="connsiteX5734" fmla="*/ 815130 w 1656655"/>
              <a:gd name="connsiteY5734" fmla="*/ 1002353 h 1864576"/>
              <a:gd name="connsiteX5735" fmla="*/ 814357 w 1656655"/>
              <a:gd name="connsiteY5735" fmla="*/ 1001574 h 1864576"/>
              <a:gd name="connsiteX5736" fmla="*/ 810863 w 1656655"/>
              <a:gd name="connsiteY5736" fmla="*/ 997870 h 1864576"/>
              <a:gd name="connsiteX5737" fmla="*/ 810281 w 1656655"/>
              <a:gd name="connsiteY5737" fmla="*/ 997091 h 1864576"/>
              <a:gd name="connsiteX5738" fmla="*/ 810085 w 1656655"/>
              <a:gd name="connsiteY5738" fmla="*/ 992025 h 1864576"/>
              <a:gd name="connsiteX5739" fmla="*/ 808729 w 1656655"/>
              <a:gd name="connsiteY5739" fmla="*/ 990467 h 1864576"/>
              <a:gd name="connsiteX5740" fmla="*/ 806400 w 1656655"/>
              <a:gd name="connsiteY5740" fmla="*/ 989879 h 1864576"/>
              <a:gd name="connsiteX5741" fmla="*/ 804457 w 1656655"/>
              <a:gd name="connsiteY5741" fmla="*/ 986763 h 1864576"/>
              <a:gd name="connsiteX5742" fmla="*/ 803488 w 1656655"/>
              <a:gd name="connsiteY5742" fmla="*/ 985205 h 1864576"/>
              <a:gd name="connsiteX5743" fmla="*/ 802128 w 1656655"/>
              <a:gd name="connsiteY5743" fmla="*/ 984034 h 1864576"/>
              <a:gd name="connsiteX5744" fmla="*/ 799412 w 1656655"/>
              <a:gd name="connsiteY5744" fmla="*/ 984034 h 1864576"/>
              <a:gd name="connsiteX5745" fmla="*/ 798056 w 1656655"/>
              <a:gd name="connsiteY5745" fmla="*/ 985396 h 1864576"/>
              <a:gd name="connsiteX5746" fmla="*/ 799608 w 1656655"/>
              <a:gd name="connsiteY5746" fmla="*/ 989296 h 1864576"/>
              <a:gd name="connsiteX5747" fmla="*/ 799994 w 1656655"/>
              <a:gd name="connsiteY5747" fmla="*/ 991246 h 1864576"/>
              <a:gd name="connsiteX5748" fmla="*/ 802710 w 1656655"/>
              <a:gd name="connsiteY5748" fmla="*/ 998262 h 1864576"/>
              <a:gd name="connsiteX5749" fmla="*/ 804849 w 1656655"/>
              <a:gd name="connsiteY5749" fmla="*/ 998845 h 1864576"/>
              <a:gd name="connsiteX5750" fmla="*/ 811249 w 1656655"/>
              <a:gd name="connsiteY5750" fmla="*/ 1011319 h 1864576"/>
              <a:gd name="connsiteX5751" fmla="*/ 809698 w 1656655"/>
              <a:gd name="connsiteY5751" fmla="*/ 1012490 h 1864576"/>
              <a:gd name="connsiteX5752" fmla="*/ 807755 w 1656655"/>
              <a:gd name="connsiteY5752" fmla="*/ 1013269 h 1864576"/>
              <a:gd name="connsiteX5753" fmla="*/ 801355 w 1656655"/>
              <a:gd name="connsiteY5753" fmla="*/ 1013269 h 1864576"/>
              <a:gd name="connsiteX5754" fmla="*/ 800381 w 1656655"/>
              <a:gd name="connsiteY5754" fmla="*/ 1013656 h 1864576"/>
              <a:gd name="connsiteX5755" fmla="*/ 799025 w 1656655"/>
              <a:gd name="connsiteY5755" fmla="*/ 1013656 h 1864576"/>
              <a:gd name="connsiteX5756" fmla="*/ 795727 w 1656655"/>
              <a:gd name="connsiteY5756" fmla="*/ 1015802 h 1864576"/>
              <a:gd name="connsiteX5757" fmla="*/ 795145 w 1656655"/>
              <a:gd name="connsiteY5757" fmla="*/ 1016581 h 1864576"/>
              <a:gd name="connsiteX5758" fmla="*/ 792037 w 1656655"/>
              <a:gd name="connsiteY5758" fmla="*/ 1017556 h 1864576"/>
              <a:gd name="connsiteX5759" fmla="*/ 788352 w 1656655"/>
              <a:gd name="connsiteY5759" fmla="*/ 1018139 h 1864576"/>
              <a:gd name="connsiteX5760" fmla="*/ 787188 w 1656655"/>
              <a:gd name="connsiteY5760" fmla="*/ 1019697 h 1864576"/>
              <a:gd name="connsiteX5761" fmla="*/ 784472 w 1656655"/>
              <a:gd name="connsiteY5761" fmla="*/ 1020089 h 1864576"/>
              <a:gd name="connsiteX5762" fmla="*/ 782529 w 1656655"/>
              <a:gd name="connsiteY5762" fmla="*/ 1021451 h 1864576"/>
              <a:gd name="connsiteX5763" fmla="*/ 780591 w 1656655"/>
              <a:gd name="connsiteY5763" fmla="*/ 1022622 h 1864576"/>
              <a:gd name="connsiteX5764" fmla="*/ 779231 w 1656655"/>
              <a:gd name="connsiteY5764" fmla="*/ 1024376 h 1864576"/>
              <a:gd name="connsiteX5765" fmla="*/ 777680 w 1656655"/>
              <a:gd name="connsiteY5765" fmla="*/ 1025934 h 1864576"/>
              <a:gd name="connsiteX5766" fmla="*/ 772825 w 1656655"/>
              <a:gd name="connsiteY5766" fmla="*/ 1028859 h 1864576"/>
              <a:gd name="connsiteX5767" fmla="*/ 769527 w 1656655"/>
              <a:gd name="connsiteY5767" fmla="*/ 1030030 h 1864576"/>
              <a:gd name="connsiteX5768" fmla="*/ 772439 w 1656655"/>
              <a:gd name="connsiteY5768" fmla="*/ 1033734 h 1864576"/>
              <a:gd name="connsiteX5769" fmla="*/ 777484 w 1656655"/>
              <a:gd name="connsiteY5769" fmla="*/ 1032563 h 1864576"/>
              <a:gd name="connsiteX5770" fmla="*/ 778648 w 1656655"/>
              <a:gd name="connsiteY5770" fmla="*/ 1032563 h 1864576"/>
              <a:gd name="connsiteX5771" fmla="*/ 779617 w 1656655"/>
              <a:gd name="connsiteY5771" fmla="*/ 1033146 h 1864576"/>
              <a:gd name="connsiteX5772" fmla="*/ 783307 w 1656655"/>
              <a:gd name="connsiteY5772" fmla="*/ 1034317 h 1864576"/>
              <a:gd name="connsiteX5773" fmla="*/ 784472 w 1656655"/>
              <a:gd name="connsiteY5773" fmla="*/ 1034704 h 1864576"/>
              <a:gd name="connsiteX5774" fmla="*/ 786992 w 1656655"/>
              <a:gd name="connsiteY5774" fmla="*/ 1034317 h 1864576"/>
              <a:gd name="connsiteX5775" fmla="*/ 789517 w 1656655"/>
              <a:gd name="connsiteY5775" fmla="*/ 1033734 h 1864576"/>
              <a:gd name="connsiteX5776" fmla="*/ 795918 w 1656655"/>
              <a:gd name="connsiteY5776" fmla="*/ 1030809 h 1864576"/>
              <a:gd name="connsiteX5777" fmla="*/ 805039 w 1656655"/>
              <a:gd name="connsiteY5777" fmla="*/ 1034121 h 1864576"/>
              <a:gd name="connsiteX5778" fmla="*/ 807951 w 1656655"/>
              <a:gd name="connsiteY5778" fmla="*/ 1034513 h 1864576"/>
              <a:gd name="connsiteX5779" fmla="*/ 810476 w 1656655"/>
              <a:gd name="connsiteY5779" fmla="*/ 1033925 h 1864576"/>
              <a:gd name="connsiteX5780" fmla="*/ 816490 w 1656655"/>
              <a:gd name="connsiteY5780" fmla="*/ 1033538 h 1864576"/>
              <a:gd name="connsiteX5781" fmla="*/ 822314 w 1656655"/>
              <a:gd name="connsiteY5781" fmla="*/ 1033146 h 1864576"/>
              <a:gd name="connsiteX5782" fmla="*/ 823865 w 1656655"/>
              <a:gd name="connsiteY5782" fmla="*/ 1036267 h 1864576"/>
              <a:gd name="connsiteX5783" fmla="*/ 824252 w 1656655"/>
              <a:gd name="connsiteY5783" fmla="*/ 1038021 h 1864576"/>
              <a:gd name="connsiteX5784" fmla="*/ 823865 w 1656655"/>
              <a:gd name="connsiteY5784" fmla="*/ 1039775 h 1864576"/>
              <a:gd name="connsiteX5785" fmla="*/ 822700 w 1656655"/>
              <a:gd name="connsiteY5785" fmla="*/ 1047957 h 1864576"/>
              <a:gd name="connsiteX5786" fmla="*/ 822700 w 1656655"/>
              <a:gd name="connsiteY5786" fmla="*/ 1050299 h 1864576"/>
              <a:gd name="connsiteX5787" fmla="*/ 822700 w 1656655"/>
              <a:gd name="connsiteY5787" fmla="*/ 1052440 h 1864576"/>
              <a:gd name="connsiteX5788" fmla="*/ 822314 w 1656655"/>
              <a:gd name="connsiteY5788" fmla="*/ 1053219 h 1864576"/>
              <a:gd name="connsiteX5789" fmla="*/ 821732 w 1656655"/>
              <a:gd name="connsiteY5789" fmla="*/ 1056144 h 1864576"/>
              <a:gd name="connsiteX5790" fmla="*/ 821149 w 1656655"/>
              <a:gd name="connsiteY5790" fmla="*/ 1059848 h 1864576"/>
              <a:gd name="connsiteX5791" fmla="*/ 822896 w 1656655"/>
              <a:gd name="connsiteY5791" fmla="*/ 1062577 h 1864576"/>
              <a:gd name="connsiteX5792" fmla="*/ 819206 w 1656655"/>
              <a:gd name="connsiteY5792" fmla="*/ 1062577 h 1864576"/>
              <a:gd name="connsiteX5793" fmla="*/ 796892 w 1656655"/>
              <a:gd name="connsiteY5793" fmla="*/ 1073684 h 1864576"/>
              <a:gd name="connsiteX5794" fmla="*/ 794949 w 1656655"/>
              <a:gd name="connsiteY5794" fmla="*/ 1075438 h 1864576"/>
              <a:gd name="connsiteX5795" fmla="*/ 780978 w 1656655"/>
              <a:gd name="connsiteY5795" fmla="*/ 1080117 h 1864576"/>
              <a:gd name="connsiteX5796" fmla="*/ 773603 w 1656655"/>
              <a:gd name="connsiteY5796" fmla="*/ 1087716 h 1864576"/>
              <a:gd name="connsiteX5797" fmla="*/ 773217 w 1656655"/>
              <a:gd name="connsiteY5797" fmla="*/ 1091033 h 1864576"/>
              <a:gd name="connsiteX5798" fmla="*/ 771274 w 1656655"/>
              <a:gd name="connsiteY5798" fmla="*/ 1092787 h 1864576"/>
              <a:gd name="connsiteX5799" fmla="*/ 768558 w 1656655"/>
              <a:gd name="connsiteY5799" fmla="*/ 1097270 h 1864576"/>
              <a:gd name="connsiteX5800" fmla="*/ 767589 w 1656655"/>
              <a:gd name="connsiteY5800" fmla="*/ 1107206 h 1864576"/>
              <a:gd name="connsiteX5801" fmla="*/ 766229 w 1656655"/>
              <a:gd name="connsiteY5801" fmla="*/ 1109548 h 1864576"/>
              <a:gd name="connsiteX5802" fmla="*/ 766229 w 1656655"/>
              <a:gd name="connsiteY5802" fmla="*/ 1116172 h 1864576"/>
              <a:gd name="connsiteX5803" fmla="*/ 763899 w 1656655"/>
              <a:gd name="connsiteY5803" fmla="*/ 1119293 h 1864576"/>
              <a:gd name="connsiteX5804" fmla="*/ 763899 w 1656655"/>
              <a:gd name="connsiteY5804" fmla="*/ 1120655 h 1864576"/>
              <a:gd name="connsiteX5805" fmla="*/ 805622 w 1656655"/>
              <a:gd name="connsiteY5805" fmla="*/ 995920 h 1864576"/>
              <a:gd name="connsiteX5806" fmla="*/ 803292 w 1656655"/>
              <a:gd name="connsiteY5806" fmla="*/ 994362 h 1864576"/>
              <a:gd name="connsiteX5807" fmla="*/ 805235 w 1656655"/>
              <a:gd name="connsiteY5807" fmla="*/ 994945 h 1864576"/>
              <a:gd name="connsiteX5808" fmla="*/ 805622 w 1656655"/>
              <a:gd name="connsiteY5808" fmla="*/ 995920 h 1864576"/>
              <a:gd name="connsiteX5809" fmla="*/ 839970 w 1656655"/>
              <a:gd name="connsiteY5809" fmla="*/ 1005082 h 1864576"/>
              <a:gd name="connsiteX5810" fmla="*/ 840361 w 1656655"/>
              <a:gd name="connsiteY5810" fmla="*/ 1003524 h 1864576"/>
              <a:gd name="connsiteX5811" fmla="*/ 848705 w 1656655"/>
              <a:gd name="connsiteY5811" fmla="*/ 1004886 h 1864576"/>
              <a:gd name="connsiteX5812" fmla="*/ 849091 w 1656655"/>
              <a:gd name="connsiteY5812" fmla="*/ 1006444 h 1864576"/>
              <a:gd name="connsiteX5813" fmla="*/ 847540 w 1656655"/>
              <a:gd name="connsiteY5813" fmla="*/ 1005474 h 1864576"/>
              <a:gd name="connsiteX5814" fmla="*/ 845793 w 1656655"/>
              <a:gd name="connsiteY5814" fmla="*/ 1004690 h 1864576"/>
              <a:gd name="connsiteX5815" fmla="*/ 844628 w 1656655"/>
              <a:gd name="connsiteY5815" fmla="*/ 1003524 h 1864576"/>
              <a:gd name="connsiteX5816" fmla="*/ 843273 w 1656655"/>
              <a:gd name="connsiteY5816" fmla="*/ 1006640 h 1864576"/>
              <a:gd name="connsiteX5817" fmla="*/ 843855 w 1656655"/>
              <a:gd name="connsiteY5817" fmla="*/ 1007228 h 1864576"/>
              <a:gd name="connsiteX5818" fmla="*/ 844628 w 1656655"/>
              <a:gd name="connsiteY5818" fmla="*/ 1010540 h 1864576"/>
              <a:gd name="connsiteX5819" fmla="*/ 843660 w 1656655"/>
              <a:gd name="connsiteY5819" fmla="*/ 1009761 h 1864576"/>
              <a:gd name="connsiteX5820" fmla="*/ 842108 w 1656655"/>
              <a:gd name="connsiteY5820" fmla="*/ 1009952 h 1864576"/>
              <a:gd name="connsiteX5821" fmla="*/ 840748 w 1656655"/>
              <a:gd name="connsiteY5821" fmla="*/ 1010344 h 1864576"/>
              <a:gd name="connsiteX5822" fmla="*/ 840166 w 1656655"/>
              <a:gd name="connsiteY5822" fmla="*/ 1011515 h 1864576"/>
              <a:gd name="connsiteX5823" fmla="*/ 840361 w 1656655"/>
              <a:gd name="connsiteY5823" fmla="*/ 1008786 h 1864576"/>
              <a:gd name="connsiteX5824" fmla="*/ 841134 w 1656655"/>
              <a:gd name="connsiteY5824" fmla="*/ 1007811 h 1864576"/>
              <a:gd name="connsiteX5825" fmla="*/ 842108 w 1656655"/>
              <a:gd name="connsiteY5825" fmla="*/ 1007228 h 1864576"/>
              <a:gd name="connsiteX5826" fmla="*/ 842108 w 1656655"/>
              <a:gd name="connsiteY5826" fmla="*/ 1004886 h 1864576"/>
              <a:gd name="connsiteX5827" fmla="*/ 840944 w 1656655"/>
              <a:gd name="connsiteY5827" fmla="*/ 1004499 h 1864576"/>
              <a:gd name="connsiteX5828" fmla="*/ 839970 w 1656655"/>
              <a:gd name="connsiteY5828" fmla="*/ 1005082 h 1864576"/>
              <a:gd name="connsiteX5829" fmla="*/ 817459 w 1656655"/>
              <a:gd name="connsiteY5829" fmla="*/ 1006640 h 1864576"/>
              <a:gd name="connsiteX5830" fmla="*/ 819402 w 1656655"/>
              <a:gd name="connsiteY5830" fmla="*/ 1007032 h 1864576"/>
              <a:gd name="connsiteX5831" fmla="*/ 821536 w 1656655"/>
              <a:gd name="connsiteY5831" fmla="*/ 1007228 h 1864576"/>
              <a:gd name="connsiteX5832" fmla="*/ 825416 w 1656655"/>
              <a:gd name="connsiteY5832" fmla="*/ 1008394 h 1864576"/>
              <a:gd name="connsiteX5833" fmla="*/ 825612 w 1656655"/>
              <a:gd name="connsiteY5833" fmla="*/ 1010540 h 1864576"/>
              <a:gd name="connsiteX5834" fmla="*/ 830075 w 1656655"/>
              <a:gd name="connsiteY5834" fmla="*/ 1016189 h 1864576"/>
              <a:gd name="connsiteX5835" fmla="*/ 830462 w 1656655"/>
              <a:gd name="connsiteY5835" fmla="*/ 1018139 h 1864576"/>
              <a:gd name="connsiteX5836" fmla="*/ 832404 w 1656655"/>
              <a:gd name="connsiteY5836" fmla="*/ 1021064 h 1864576"/>
              <a:gd name="connsiteX5837" fmla="*/ 832791 w 1656655"/>
              <a:gd name="connsiteY5837" fmla="*/ 1022039 h 1864576"/>
              <a:gd name="connsiteX5838" fmla="*/ 832209 w 1656655"/>
              <a:gd name="connsiteY5838" fmla="*/ 1037629 h 1864576"/>
              <a:gd name="connsiteX5839" fmla="*/ 832595 w 1656655"/>
              <a:gd name="connsiteY5839" fmla="*/ 1039775 h 1864576"/>
              <a:gd name="connsiteX5840" fmla="*/ 832209 w 1656655"/>
              <a:gd name="connsiteY5840" fmla="*/ 1040554 h 1864576"/>
              <a:gd name="connsiteX5841" fmla="*/ 831240 w 1656655"/>
              <a:gd name="connsiteY5841" fmla="*/ 1038800 h 1864576"/>
              <a:gd name="connsiteX5842" fmla="*/ 830271 w 1656655"/>
              <a:gd name="connsiteY5842" fmla="*/ 1037046 h 1864576"/>
              <a:gd name="connsiteX5843" fmla="*/ 828328 w 1656655"/>
              <a:gd name="connsiteY5843" fmla="*/ 1033342 h 1864576"/>
              <a:gd name="connsiteX5844" fmla="*/ 828132 w 1656655"/>
              <a:gd name="connsiteY5844" fmla="*/ 1032171 h 1864576"/>
              <a:gd name="connsiteX5845" fmla="*/ 827746 w 1656655"/>
              <a:gd name="connsiteY5845" fmla="*/ 1028276 h 1864576"/>
              <a:gd name="connsiteX5846" fmla="*/ 826968 w 1656655"/>
              <a:gd name="connsiteY5846" fmla="*/ 1026326 h 1864576"/>
              <a:gd name="connsiteX5847" fmla="*/ 825416 w 1656655"/>
              <a:gd name="connsiteY5847" fmla="*/ 1019697 h 1864576"/>
              <a:gd name="connsiteX5848" fmla="*/ 825030 w 1656655"/>
              <a:gd name="connsiteY5848" fmla="*/ 1017360 h 1864576"/>
              <a:gd name="connsiteX5849" fmla="*/ 824252 w 1656655"/>
              <a:gd name="connsiteY5849" fmla="*/ 1015410 h 1864576"/>
              <a:gd name="connsiteX5850" fmla="*/ 821536 w 1656655"/>
              <a:gd name="connsiteY5850" fmla="*/ 1012490 h 1864576"/>
              <a:gd name="connsiteX5851" fmla="*/ 817269 w 1656655"/>
              <a:gd name="connsiteY5851" fmla="*/ 1011319 h 1864576"/>
              <a:gd name="connsiteX5852" fmla="*/ 817459 w 1656655"/>
              <a:gd name="connsiteY5852" fmla="*/ 1006640 h 1864576"/>
              <a:gd name="connsiteX5853" fmla="*/ 835120 w 1656655"/>
              <a:gd name="connsiteY5853" fmla="*/ 1036654 h 1864576"/>
              <a:gd name="connsiteX5854" fmla="*/ 835507 w 1656655"/>
              <a:gd name="connsiteY5854" fmla="*/ 1027884 h 1864576"/>
              <a:gd name="connsiteX5855" fmla="*/ 835703 w 1656655"/>
              <a:gd name="connsiteY5855" fmla="*/ 1023597 h 1864576"/>
              <a:gd name="connsiteX5856" fmla="*/ 835120 w 1656655"/>
              <a:gd name="connsiteY5856" fmla="*/ 1019893 h 1864576"/>
              <a:gd name="connsiteX5857" fmla="*/ 833373 w 1656655"/>
              <a:gd name="connsiteY5857" fmla="*/ 1017164 h 1864576"/>
              <a:gd name="connsiteX5858" fmla="*/ 832987 w 1656655"/>
              <a:gd name="connsiteY5858" fmla="*/ 1015219 h 1864576"/>
              <a:gd name="connsiteX5859" fmla="*/ 829688 w 1656655"/>
              <a:gd name="connsiteY5859" fmla="*/ 1011902 h 1864576"/>
              <a:gd name="connsiteX5860" fmla="*/ 828524 w 1656655"/>
              <a:gd name="connsiteY5860" fmla="*/ 1008590 h 1864576"/>
              <a:gd name="connsiteX5861" fmla="*/ 832791 w 1656655"/>
              <a:gd name="connsiteY5861" fmla="*/ 1009565 h 1864576"/>
              <a:gd name="connsiteX5862" fmla="*/ 837254 w 1656655"/>
              <a:gd name="connsiteY5862" fmla="*/ 1009565 h 1864576"/>
              <a:gd name="connsiteX5863" fmla="*/ 838419 w 1656655"/>
              <a:gd name="connsiteY5863" fmla="*/ 1013656 h 1864576"/>
              <a:gd name="connsiteX5864" fmla="*/ 839387 w 1656655"/>
              <a:gd name="connsiteY5864" fmla="*/ 1014435 h 1864576"/>
              <a:gd name="connsiteX5865" fmla="*/ 839001 w 1656655"/>
              <a:gd name="connsiteY5865" fmla="*/ 1015606 h 1864576"/>
              <a:gd name="connsiteX5866" fmla="*/ 837836 w 1656655"/>
              <a:gd name="connsiteY5866" fmla="*/ 1015219 h 1864576"/>
              <a:gd name="connsiteX5867" fmla="*/ 835898 w 1656655"/>
              <a:gd name="connsiteY5867" fmla="*/ 1012490 h 1864576"/>
              <a:gd name="connsiteX5868" fmla="*/ 832791 w 1656655"/>
              <a:gd name="connsiteY5868" fmla="*/ 1012681 h 1864576"/>
              <a:gd name="connsiteX5869" fmla="*/ 834734 w 1656655"/>
              <a:gd name="connsiteY5869" fmla="*/ 1017164 h 1864576"/>
              <a:gd name="connsiteX5870" fmla="*/ 838223 w 1656655"/>
              <a:gd name="connsiteY5870" fmla="*/ 1018531 h 1864576"/>
              <a:gd name="connsiteX5871" fmla="*/ 839387 w 1656655"/>
              <a:gd name="connsiteY5871" fmla="*/ 1018139 h 1864576"/>
              <a:gd name="connsiteX5872" fmla="*/ 839970 w 1656655"/>
              <a:gd name="connsiteY5872" fmla="*/ 1021843 h 1864576"/>
              <a:gd name="connsiteX5873" fmla="*/ 839970 w 1656655"/>
              <a:gd name="connsiteY5873" fmla="*/ 1023014 h 1864576"/>
              <a:gd name="connsiteX5874" fmla="*/ 837640 w 1656655"/>
              <a:gd name="connsiteY5874" fmla="*/ 1034317 h 1864576"/>
              <a:gd name="connsiteX5875" fmla="*/ 837450 w 1656655"/>
              <a:gd name="connsiteY5875" fmla="*/ 1036850 h 1864576"/>
              <a:gd name="connsiteX5876" fmla="*/ 835120 w 1656655"/>
              <a:gd name="connsiteY5876" fmla="*/ 1036654 h 1864576"/>
              <a:gd name="connsiteX5877" fmla="*/ 822314 w 1656655"/>
              <a:gd name="connsiteY5877" fmla="*/ 1021843 h 1864576"/>
              <a:gd name="connsiteX5878" fmla="*/ 822314 w 1656655"/>
              <a:gd name="connsiteY5878" fmla="*/ 1021843 h 1864576"/>
              <a:gd name="connsiteX5879" fmla="*/ 819593 w 1656655"/>
              <a:gd name="connsiteY5879" fmla="*/ 1016581 h 1864576"/>
              <a:gd name="connsiteX5880" fmla="*/ 818820 w 1656655"/>
              <a:gd name="connsiteY5880" fmla="*/ 1014827 h 1864576"/>
              <a:gd name="connsiteX5881" fmla="*/ 819789 w 1656655"/>
              <a:gd name="connsiteY5881" fmla="*/ 1015219 h 1864576"/>
              <a:gd name="connsiteX5882" fmla="*/ 820953 w 1656655"/>
              <a:gd name="connsiteY5882" fmla="*/ 1016581 h 1864576"/>
              <a:gd name="connsiteX5883" fmla="*/ 821536 w 1656655"/>
              <a:gd name="connsiteY5883" fmla="*/ 1017360 h 1864576"/>
              <a:gd name="connsiteX5884" fmla="*/ 822314 w 1656655"/>
              <a:gd name="connsiteY5884" fmla="*/ 1021843 h 1864576"/>
              <a:gd name="connsiteX5885" fmla="*/ 841134 w 1656655"/>
              <a:gd name="connsiteY5885" fmla="*/ 1044841 h 1864576"/>
              <a:gd name="connsiteX5886" fmla="*/ 839001 w 1656655"/>
              <a:gd name="connsiteY5886" fmla="*/ 1043866 h 1864576"/>
              <a:gd name="connsiteX5887" fmla="*/ 839197 w 1656655"/>
              <a:gd name="connsiteY5887" fmla="*/ 1043866 h 1864576"/>
              <a:gd name="connsiteX5888" fmla="*/ 840166 w 1656655"/>
              <a:gd name="connsiteY5888" fmla="*/ 1043670 h 1864576"/>
              <a:gd name="connsiteX5889" fmla="*/ 840944 w 1656655"/>
              <a:gd name="connsiteY5889" fmla="*/ 1043087 h 1864576"/>
              <a:gd name="connsiteX5890" fmla="*/ 842882 w 1656655"/>
              <a:gd name="connsiteY5890" fmla="*/ 1043283 h 1864576"/>
              <a:gd name="connsiteX5891" fmla="*/ 844242 w 1656655"/>
              <a:gd name="connsiteY5891" fmla="*/ 1042308 h 1864576"/>
              <a:gd name="connsiteX5892" fmla="*/ 845989 w 1656655"/>
              <a:gd name="connsiteY5892" fmla="*/ 1039187 h 1864576"/>
              <a:gd name="connsiteX5893" fmla="*/ 846571 w 1656655"/>
              <a:gd name="connsiteY5893" fmla="*/ 1035488 h 1864576"/>
              <a:gd name="connsiteX5894" fmla="*/ 843855 w 1656655"/>
              <a:gd name="connsiteY5894" fmla="*/ 1026130 h 1864576"/>
              <a:gd name="connsiteX5895" fmla="*/ 843273 w 1656655"/>
              <a:gd name="connsiteY5895" fmla="*/ 1024180 h 1864576"/>
              <a:gd name="connsiteX5896" fmla="*/ 841717 w 1656655"/>
              <a:gd name="connsiteY5896" fmla="*/ 1016189 h 1864576"/>
              <a:gd name="connsiteX5897" fmla="*/ 843273 w 1656655"/>
              <a:gd name="connsiteY5897" fmla="*/ 1017752 h 1864576"/>
              <a:gd name="connsiteX5898" fmla="*/ 846762 w 1656655"/>
              <a:gd name="connsiteY5898" fmla="*/ 1023989 h 1864576"/>
              <a:gd name="connsiteX5899" fmla="*/ 848705 w 1656655"/>
              <a:gd name="connsiteY5899" fmla="*/ 1028472 h 1864576"/>
              <a:gd name="connsiteX5900" fmla="*/ 850838 w 1656655"/>
              <a:gd name="connsiteY5900" fmla="*/ 1032759 h 1864576"/>
              <a:gd name="connsiteX5901" fmla="*/ 847540 w 1656655"/>
              <a:gd name="connsiteY5901" fmla="*/ 1041333 h 1864576"/>
              <a:gd name="connsiteX5902" fmla="*/ 845407 w 1656655"/>
              <a:gd name="connsiteY5902" fmla="*/ 1042504 h 1864576"/>
              <a:gd name="connsiteX5903" fmla="*/ 841134 w 1656655"/>
              <a:gd name="connsiteY5903" fmla="*/ 1044841 h 1864576"/>
              <a:gd name="connsiteX5904" fmla="*/ 804653 w 1656655"/>
              <a:gd name="connsiteY5904" fmla="*/ 1016385 h 1864576"/>
              <a:gd name="connsiteX5905" fmla="*/ 807369 w 1656655"/>
              <a:gd name="connsiteY5905" fmla="*/ 1016581 h 1864576"/>
              <a:gd name="connsiteX5906" fmla="*/ 810667 w 1656655"/>
              <a:gd name="connsiteY5906" fmla="*/ 1016189 h 1864576"/>
              <a:gd name="connsiteX5907" fmla="*/ 811445 w 1656655"/>
              <a:gd name="connsiteY5907" fmla="*/ 1015606 h 1864576"/>
              <a:gd name="connsiteX5908" fmla="*/ 813192 w 1656655"/>
              <a:gd name="connsiteY5908" fmla="*/ 1014435 h 1864576"/>
              <a:gd name="connsiteX5909" fmla="*/ 821340 w 1656655"/>
              <a:gd name="connsiteY5909" fmla="*/ 1030417 h 1864576"/>
              <a:gd name="connsiteX5910" fmla="*/ 814939 w 1656655"/>
              <a:gd name="connsiteY5910" fmla="*/ 1030809 h 1864576"/>
              <a:gd name="connsiteX5911" fmla="*/ 811832 w 1656655"/>
              <a:gd name="connsiteY5911" fmla="*/ 1031005 h 1864576"/>
              <a:gd name="connsiteX5912" fmla="*/ 808920 w 1656655"/>
              <a:gd name="connsiteY5912" fmla="*/ 1031588 h 1864576"/>
              <a:gd name="connsiteX5913" fmla="*/ 808147 w 1656655"/>
              <a:gd name="connsiteY5913" fmla="*/ 1031784 h 1864576"/>
              <a:gd name="connsiteX5914" fmla="*/ 806013 w 1656655"/>
              <a:gd name="connsiteY5914" fmla="*/ 1031392 h 1864576"/>
              <a:gd name="connsiteX5915" fmla="*/ 798829 w 1656655"/>
              <a:gd name="connsiteY5915" fmla="*/ 1028472 h 1864576"/>
              <a:gd name="connsiteX5916" fmla="*/ 793593 w 1656655"/>
              <a:gd name="connsiteY5916" fmla="*/ 1029055 h 1864576"/>
              <a:gd name="connsiteX5917" fmla="*/ 791846 w 1656655"/>
              <a:gd name="connsiteY5917" fmla="*/ 1030613 h 1864576"/>
              <a:gd name="connsiteX5918" fmla="*/ 788935 w 1656655"/>
              <a:gd name="connsiteY5918" fmla="*/ 1031005 h 1864576"/>
              <a:gd name="connsiteX5919" fmla="*/ 786410 w 1656655"/>
              <a:gd name="connsiteY5919" fmla="*/ 1031784 h 1864576"/>
              <a:gd name="connsiteX5920" fmla="*/ 785054 w 1656655"/>
              <a:gd name="connsiteY5920" fmla="*/ 1031588 h 1864576"/>
              <a:gd name="connsiteX5921" fmla="*/ 783694 w 1656655"/>
              <a:gd name="connsiteY5921" fmla="*/ 1031196 h 1864576"/>
              <a:gd name="connsiteX5922" fmla="*/ 778648 w 1656655"/>
              <a:gd name="connsiteY5922" fmla="*/ 1029442 h 1864576"/>
              <a:gd name="connsiteX5923" fmla="*/ 780591 w 1656655"/>
              <a:gd name="connsiteY5923" fmla="*/ 1028663 h 1864576"/>
              <a:gd name="connsiteX5924" fmla="*/ 782725 w 1656655"/>
              <a:gd name="connsiteY5924" fmla="*/ 1025743 h 1864576"/>
              <a:gd name="connsiteX5925" fmla="*/ 785827 w 1656655"/>
              <a:gd name="connsiteY5925" fmla="*/ 1023793 h 1864576"/>
              <a:gd name="connsiteX5926" fmla="*/ 787961 w 1656655"/>
              <a:gd name="connsiteY5926" fmla="*/ 1023401 h 1864576"/>
              <a:gd name="connsiteX5927" fmla="*/ 790099 w 1656655"/>
              <a:gd name="connsiteY5927" fmla="*/ 1022818 h 1864576"/>
              <a:gd name="connsiteX5928" fmla="*/ 791264 w 1656655"/>
              <a:gd name="connsiteY5928" fmla="*/ 1021451 h 1864576"/>
              <a:gd name="connsiteX5929" fmla="*/ 794949 w 1656655"/>
              <a:gd name="connsiteY5929" fmla="*/ 1020285 h 1864576"/>
              <a:gd name="connsiteX5930" fmla="*/ 798247 w 1656655"/>
              <a:gd name="connsiteY5930" fmla="*/ 1018918 h 1864576"/>
              <a:gd name="connsiteX5931" fmla="*/ 799221 w 1656655"/>
              <a:gd name="connsiteY5931" fmla="*/ 1017556 h 1864576"/>
              <a:gd name="connsiteX5932" fmla="*/ 800963 w 1656655"/>
              <a:gd name="connsiteY5932" fmla="*/ 1017164 h 1864576"/>
              <a:gd name="connsiteX5933" fmla="*/ 804653 w 1656655"/>
              <a:gd name="connsiteY5933" fmla="*/ 1016385 h 1864576"/>
              <a:gd name="connsiteX5934" fmla="*/ 839583 w 1656655"/>
              <a:gd name="connsiteY5934" fmla="*/ 1039187 h 1864576"/>
              <a:gd name="connsiteX5935" fmla="*/ 839970 w 1656655"/>
              <a:gd name="connsiteY5935" fmla="*/ 1033146 h 1864576"/>
              <a:gd name="connsiteX5936" fmla="*/ 840361 w 1656655"/>
              <a:gd name="connsiteY5936" fmla="*/ 1030417 h 1864576"/>
              <a:gd name="connsiteX5937" fmla="*/ 840944 w 1656655"/>
              <a:gd name="connsiteY5937" fmla="*/ 1027884 h 1864576"/>
              <a:gd name="connsiteX5938" fmla="*/ 841717 w 1656655"/>
              <a:gd name="connsiteY5938" fmla="*/ 1031005 h 1864576"/>
              <a:gd name="connsiteX5939" fmla="*/ 842691 w 1656655"/>
              <a:gd name="connsiteY5939" fmla="*/ 1034121 h 1864576"/>
              <a:gd name="connsiteX5940" fmla="*/ 843273 w 1656655"/>
              <a:gd name="connsiteY5940" fmla="*/ 1035679 h 1864576"/>
              <a:gd name="connsiteX5941" fmla="*/ 843273 w 1656655"/>
              <a:gd name="connsiteY5941" fmla="*/ 1037242 h 1864576"/>
              <a:gd name="connsiteX5942" fmla="*/ 841913 w 1656655"/>
              <a:gd name="connsiteY5942" fmla="*/ 1039966 h 1864576"/>
              <a:gd name="connsiteX5943" fmla="*/ 839583 w 1656655"/>
              <a:gd name="connsiteY5943" fmla="*/ 1039187 h 1864576"/>
              <a:gd name="connsiteX5944" fmla="*/ 852585 w 1656655"/>
              <a:gd name="connsiteY5944" fmla="*/ 1041529 h 1864576"/>
              <a:gd name="connsiteX5945" fmla="*/ 866948 w 1656655"/>
              <a:gd name="connsiteY5945" fmla="*/ 1040554 h 1864576"/>
              <a:gd name="connsiteX5946" fmla="*/ 872962 w 1656655"/>
              <a:gd name="connsiteY5946" fmla="*/ 1042695 h 1864576"/>
              <a:gd name="connsiteX5947" fmla="*/ 875483 w 1656655"/>
              <a:gd name="connsiteY5947" fmla="*/ 1044258 h 1864576"/>
              <a:gd name="connsiteX5948" fmla="*/ 877621 w 1656655"/>
              <a:gd name="connsiteY5948" fmla="*/ 1046012 h 1864576"/>
              <a:gd name="connsiteX5949" fmla="*/ 875292 w 1656655"/>
              <a:gd name="connsiteY5949" fmla="*/ 1046595 h 1864576"/>
              <a:gd name="connsiteX5950" fmla="*/ 873931 w 1656655"/>
              <a:gd name="connsiteY5950" fmla="*/ 1044841 h 1864576"/>
              <a:gd name="connsiteX5951" fmla="*/ 871411 w 1656655"/>
              <a:gd name="connsiteY5951" fmla="*/ 1045233 h 1864576"/>
              <a:gd name="connsiteX5952" fmla="*/ 870246 w 1656655"/>
              <a:gd name="connsiteY5952" fmla="*/ 1043283 h 1864576"/>
              <a:gd name="connsiteX5953" fmla="*/ 867917 w 1656655"/>
              <a:gd name="connsiteY5953" fmla="*/ 1043670 h 1864576"/>
              <a:gd name="connsiteX5954" fmla="*/ 867917 w 1656655"/>
              <a:gd name="connsiteY5954" fmla="*/ 1043283 h 1864576"/>
              <a:gd name="connsiteX5955" fmla="*/ 867531 w 1656655"/>
              <a:gd name="connsiteY5955" fmla="*/ 1042504 h 1864576"/>
              <a:gd name="connsiteX5956" fmla="*/ 864037 w 1656655"/>
              <a:gd name="connsiteY5956" fmla="*/ 1042695 h 1864576"/>
              <a:gd name="connsiteX5957" fmla="*/ 860347 w 1656655"/>
              <a:gd name="connsiteY5957" fmla="*/ 1041720 h 1864576"/>
              <a:gd name="connsiteX5958" fmla="*/ 859960 w 1656655"/>
              <a:gd name="connsiteY5958" fmla="*/ 1041137 h 1864576"/>
              <a:gd name="connsiteX5959" fmla="*/ 857048 w 1656655"/>
              <a:gd name="connsiteY5959" fmla="*/ 1041529 h 1864576"/>
              <a:gd name="connsiteX5960" fmla="*/ 856270 w 1656655"/>
              <a:gd name="connsiteY5960" fmla="*/ 1042308 h 1864576"/>
              <a:gd name="connsiteX5961" fmla="*/ 853750 w 1656655"/>
              <a:gd name="connsiteY5961" fmla="*/ 1041916 h 1864576"/>
              <a:gd name="connsiteX5962" fmla="*/ 853364 w 1656655"/>
              <a:gd name="connsiteY5962" fmla="*/ 1041529 h 1864576"/>
              <a:gd name="connsiteX5963" fmla="*/ 852585 w 1656655"/>
              <a:gd name="connsiteY5963" fmla="*/ 1041529 h 1864576"/>
              <a:gd name="connsiteX5964" fmla="*/ 841717 w 1656655"/>
              <a:gd name="connsiteY5964" fmla="*/ 1060240 h 1864576"/>
              <a:gd name="connsiteX5965" fmla="*/ 837063 w 1656655"/>
              <a:gd name="connsiteY5965" fmla="*/ 1051274 h 1864576"/>
              <a:gd name="connsiteX5966" fmla="*/ 832595 w 1656655"/>
              <a:gd name="connsiteY5966" fmla="*/ 1042308 h 1864576"/>
              <a:gd name="connsiteX5967" fmla="*/ 835120 w 1656655"/>
              <a:gd name="connsiteY5967" fmla="*/ 1042695 h 1864576"/>
              <a:gd name="connsiteX5968" fmla="*/ 835703 w 1656655"/>
              <a:gd name="connsiteY5968" fmla="*/ 1044645 h 1864576"/>
              <a:gd name="connsiteX5969" fmla="*/ 836672 w 1656655"/>
              <a:gd name="connsiteY5969" fmla="*/ 1046012 h 1864576"/>
              <a:gd name="connsiteX5970" fmla="*/ 838614 w 1656655"/>
              <a:gd name="connsiteY5970" fmla="*/ 1047570 h 1864576"/>
              <a:gd name="connsiteX5971" fmla="*/ 839197 w 1656655"/>
              <a:gd name="connsiteY5971" fmla="*/ 1048153 h 1864576"/>
              <a:gd name="connsiteX5972" fmla="*/ 838805 w 1656655"/>
              <a:gd name="connsiteY5972" fmla="*/ 1051465 h 1864576"/>
              <a:gd name="connsiteX5973" fmla="*/ 841717 w 1656655"/>
              <a:gd name="connsiteY5973" fmla="*/ 1060240 h 1864576"/>
              <a:gd name="connsiteX5974" fmla="*/ 843273 w 1656655"/>
              <a:gd name="connsiteY5974" fmla="*/ 1047957 h 1864576"/>
              <a:gd name="connsiteX5975" fmla="*/ 847540 w 1656655"/>
              <a:gd name="connsiteY5975" fmla="*/ 1045233 h 1864576"/>
              <a:gd name="connsiteX5976" fmla="*/ 849091 w 1656655"/>
              <a:gd name="connsiteY5976" fmla="*/ 1044062 h 1864576"/>
              <a:gd name="connsiteX5977" fmla="*/ 849870 w 1656655"/>
              <a:gd name="connsiteY5977" fmla="*/ 1043479 h 1864576"/>
              <a:gd name="connsiteX5978" fmla="*/ 848123 w 1656655"/>
              <a:gd name="connsiteY5978" fmla="*/ 1047957 h 1864576"/>
              <a:gd name="connsiteX5979" fmla="*/ 851034 w 1656655"/>
              <a:gd name="connsiteY5979" fmla="*/ 1049128 h 1864576"/>
              <a:gd name="connsiteX5980" fmla="*/ 851617 w 1656655"/>
              <a:gd name="connsiteY5980" fmla="*/ 1049907 h 1864576"/>
              <a:gd name="connsiteX5981" fmla="*/ 854719 w 1656655"/>
              <a:gd name="connsiteY5981" fmla="*/ 1049128 h 1864576"/>
              <a:gd name="connsiteX5982" fmla="*/ 856270 w 1656655"/>
              <a:gd name="connsiteY5982" fmla="*/ 1049128 h 1864576"/>
              <a:gd name="connsiteX5983" fmla="*/ 857435 w 1656655"/>
              <a:gd name="connsiteY5983" fmla="*/ 1048545 h 1864576"/>
              <a:gd name="connsiteX5984" fmla="*/ 861321 w 1656655"/>
              <a:gd name="connsiteY5984" fmla="*/ 1048153 h 1864576"/>
              <a:gd name="connsiteX5985" fmla="*/ 861511 w 1656655"/>
              <a:gd name="connsiteY5985" fmla="*/ 1048545 h 1864576"/>
              <a:gd name="connsiteX5986" fmla="*/ 861707 w 1656655"/>
              <a:gd name="connsiteY5986" fmla="*/ 1048932 h 1864576"/>
              <a:gd name="connsiteX5987" fmla="*/ 864227 w 1656655"/>
              <a:gd name="connsiteY5987" fmla="*/ 1049324 h 1864576"/>
              <a:gd name="connsiteX5988" fmla="*/ 864619 w 1656655"/>
              <a:gd name="connsiteY5988" fmla="*/ 1050103 h 1864576"/>
              <a:gd name="connsiteX5989" fmla="*/ 867335 w 1656655"/>
              <a:gd name="connsiteY5989" fmla="*/ 1050495 h 1864576"/>
              <a:gd name="connsiteX5990" fmla="*/ 867721 w 1656655"/>
              <a:gd name="connsiteY5990" fmla="*/ 1051274 h 1864576"/>
              <a:gd name="connsiteX5991" fmla="*/ 877229 w 1656655"/>
              <a:gd name="connsiteY5991" fmla="*/ 1049128 h 1864576"/>
              <a:gd name="connsiteX5992" fmla="*/ 880141 w 1656655"/>
              <a:gd name="connsiteY5992" fmla="*/ 1050882 h 1864576"/>
              <a:gd name="connsiteX5993" fmla="*/ 877425 w 1656655"/>
              <a:gd name="connsiteY5993" fmla="*/ 1050882 h 1864576"/>
              <a:gd name="connsiteX5994" fmla="*/ 872962 w 1656655"/>
              <a:gd name="connsiteY5994" fmla="*/ 1052249 h 1864576"/>
              <a:gd name="connsiteX5995" fmla="*/ 871798 w 1656655"/>
              <a:gd name="connsiteY5995" fmla="*/ 1054194 h 1864576"/>
              <a:gd name="connsiteX5996" fmla="*/ 870633 w 1656655"/>
              <a:gd name="connsiteY5996" fmla="*/ 1055948 h 1864576"/>
              <a:gd name="connsiteX5997" fmla="*/ 867139 w 1656655"/>
              <a:gd name="connsiteY5997" fmla="*/ 1058290 h 1864576"/>
              <a:gd name="connsiteX5998" fmla="*/ 865201 w 1656655"/>
              <a:gd name="connsiteY5998" fmla="*/ 1061994 h 1864576"/>
              <a:gd name="connsiteX5999" fmla="*/ 863645 w 1656655"/>
              <a:gd name="connsiteY5999" fmla="*/ 1061210 h 1864576"/>
              <a:gd name="connsiteX6000" fmla="*/ 845597 w 1656655"/>
              <a:gd name="connsiteY6000" fmla="*/ 1049711 h 1864576"/>
              <a:gd name="connsiteX6001" fmla="*/ 843273 w 1656655"/>
              <a:gd name="connsiteY6001" fmla="*/ 1047957 h 1864576"/>
              <a:gd name="connsiteX6002" fmla="*/ 827163 w 1656655"/>
              <a:gd name="connsiteY6002" fmla="*/ 1041916 h 1864576"/>
              <a:gd name="connsiteX6003" fmla="*/ 828524 w 1656655"/>
              <a:gd name="connsiteY6003" fmla="*/ 1044449 h 1864576"/>
              <a:gd name="connsiteX6004" fmla="*/ 829879 w 1656655"/>
              <a:gd name="connsiteY6004" fmla="*/ 1046987 h 1864576"/>
              <a:gd name="connsiteX6005" fmla="*/ 832404 w 1656655"/>
              <a:gd name="connsiteY6005" fmla="*/ 1052053 h 1864576"/>
              <a:gd name="connsiteX6006" fmla="*/ 840166 w 1656655"/>
              <a:gd name="connsiteY6006" fmla="*/ 1067060 h 1864576"/>
              <a:gd name="connsiteX6007" fmla="*/ 840361 w 1656655"/>
              <a:gd name="connsiteY6007" fmla="*/ 1068422 h 1864576"/>
              <a:gd name="connsiteX6008" fmla="*/ 839970 w 1656655"/>
              <a:gd name="connsiteY6008" fmla="*/ 1069980 h 1864576"/>
              <a:gd name="connsiteX6009" fmla="*/ 839197 w 1656655"/>
              <a:gd name="connsiteY6009" fmla="*/ 1073101 h 1864576"/>
              <a:gd name="connsiteX6010" fmla="*/ 836285 w 1656655"/>
              <a:gd name="connsiteY6010" fmla="*/ 1085379 h 1864576"/>
              <a:gd name="connsiteX6011" fmla="*/ 834342 w 1656655"/>
              <a:gd name="connsiteY6011" fmla="*/ 1078755 h 1864576"/>
              <a:gd name="connsiteX6012" fmla="*/ 833956 w 1656655"/>
              <a:gd name="connsiteY6012" fmla="*/ 1062773 h 1864576"/>
              <a:gd name="connsiteX6013" fmla="*/ 834342 w 1656655"/>
              <a:gd name="connsiteY6013" fmla="*/ 1059652 h 1864576"/>
              <a:gd name="connsiteX6014" fmla="*/ 832791 w 1656655"/>
              <a:gd name="connsiteY6014" fmla="*/ 1059069 h 1864576"/>
              <a:gd name="connsiteX6015" fmla="*/ 830462 w 1656655"/>
              <a:gd name="connsiteY6015" fmla="*/ 1056144 h 1864576"/>
              <a:gd name="connsiteX6016" fmla="*/ 828328 w 1656655"/>
              <a:gd name="connsiteY6016" fmla="*/ 1048153 h 1864576"/>
              <a:gd name="connsiteX6017" fmla="*/ 826777 w 1656655"/>
              <a:gd name="connsiteY6017" fmla="*/ 1044645 h 1864576"/>
              <a:gd name="connsiteX6018" fmla="*/ 827163 w 1656655"/>
              <a:gd name="connsiteY6018" fmla="*/ 1041916 h 1864576"/>
              <a:gd name="connsiteX6019" fmla="*/ 865005 w 1656655"/>
              <a:gd name="connsiteY6019" fmla="*/ 1068618 h 1864576"/>
              <a:gd name="connsiteX6020" fmla="*/ 863258 w 1656655"/>
              <a:gd name="connsiteY6020" fmla="*/ 1069980 h 1864576"/>
              <a:gd name="connsiteX6021" fmla="*/ 848123 w 1656655"/>
              <a:gd name="connsiteY6021" fmla="*/ 1073101 h 1864576"/>
              <a:gd name="connsiteX6022" fmla="*/ 846762 w 1656655"/>
              <a:gd name="connsiteY6022" fmla="*/ 1070568 h 1864576"/>
              <a:gd name="connsiteX6023" fmla="*/ 845407 w 1656655"/>
              <a:gd name="connsiteY6023" fmla="*/ 1068035 h 1864576"/>
              <a:gd name="connsiteX6024" fmla="*/ 844824 w 1656655"/>
              <a:gd name="connsiteY6024" fmla="*/ 1062381 h 1864576"/>
              <a:gd name="connsiteX6025" fmla="*/ 844046 w 1656655"/>
              <a:gd name="connsiteY6025" fmla="*/ 1057898 h 1864576"/>
              <a:gd name="connsiteX6026" fmla="*/ 843464 w 1656655"/>
              <a:gd name="connsiteY6026" fmla="*/ 1056536 h 1864576"/>
              <a:gd name="connsiteX6027" fmla="*/ 841717 w 1656655"/>
              <a:gd name="connsiteY6027" fmla="*/ 1050686 h 1864576"/>
              <a:gd name="connsiteX6028" fmla="*/ 844628 w 1656655"/>
              <a:gd name="connsiteY6028" fmla="*/ 1052832 h 1864576"/>
              <a:gd name="connsiteX6029" fmla="*/ 847540 w 1656655"/>
              <a:gd name="connsiteY6029" fmla="*/ 1054782 h 1864576"/>
              <a:gd name="connsiteX6030" fmla="*/ 853364 w 1656655"/>
              <a:gd name="connsiteY6030" fmla="*/ 1058486 h 1864576"/>
              <a:gd name="connsiteX6031" fmla="*/ 865392 w 1656655"/>
              <a:gd name="connsiteY6031" fmla="*/ 1065693 h 1864576"/>
              <a:gd name="connsiteX6032" fmla="*/ 865201 w 1656655"/>
              <a:gd name="connsiteY6032" fmla="*/ 1067256 h 1864576"/>
              <a:gd name="connsiteX6033" fmla="*/ 865201 w 1656655"/>
              <a:gd name="connsiteY6033" fmla="*/ 1068035 h 1864576"/>
              <a:gd name="connsiteX6034" fmla="*/ 865005 w 1656655"/>
              <a:gd name="connsiteY6034" fmla="*/ 1068618 h 1864576"/>
              <a:gd name="connsiteX6035" fmla="*/ 874709 w 1656655"/>
              <a:gd name="connsiteY6035" fmla="*/ 1056923 h 1864576"/>
              <a:gd name="connsiteX6036" fmla="*/ 874905 w 1656655"/>
              <a:gd name="connsiteY6036" fmla="*/ 1055365 h 1864576"/>
              <a:gd name="connsiteX6037" fmla="*/ 875874 w 1656655"/>
              <a:gd name="connsiteY6037" fmla="*/ 1054586 h 1864576"/>
              <a:gd name="connsiteX6038" fmla="*/ 878786 w 1656655"/>
              <a:gd name="connsiteY6038" fmla="*/ 1054003 h 1864576"/>
              <a:gd name="connsiteX6039" fmla="*/ 880337 w 1656655"/>
              <a:gd name="connsiteY6039" fmla="*/ 1054390 h 1864576"/>
              <a:gd name="connsiteX6040" fmla="*/ 884218 w 1656655"/>
              <a:gd name="connsiteY6040" fmla="*/ 1054194 h 1864576"/>
              <a:gd name="connsiteX6041" fmla="*/ 885186 w 1656655"/>
              <a:gd name="connsiteY6041" fmla="*/ 1056340 h 1864576"/>
              <a:gd name="connsiteX6042" fmla="*/ 886933 w 1656655"/>
              <a:gd name="connsiteY6042" fmla="*/ 1057702 h 1864576"/>
              <a:gd name="connsiteX6043" fmla="*/ 885769 w 1656655"/>
              <a:gd name="connsiteY6043" fmla="*/ 1058486 h 1864576"/>
              <a:gd name="connsiteX6044" fmla="*/ 884996 w 1656655"/>
              <a:gd name="connsiteY6044" fmla="*/ 1059652 h 1864576"/>
              <a:gd name="connsiteX6045" fmla="*/ 884218 w 1656655"/>
              <a:gd name="connsiteY6045" fmla="*/ 1060823 h 1864576"/>
              <a:gd name="connsiteX6046" fmla="*/ 883249 w 1656655"/>
              <a:gd name="connsiteY6046" fmla="*/ 1061798 h 1864576"/>
              <a:gd name="connsiteX6047" fmla="*/ 883439 w 1656655"/>
              <a:gd name="connsiteY6047" fmla="*/ 1059848 h 1864576"/>
              <a:gd name="connsiteX6048" fmla="*/ 882666 w 1656655"/>
              <a:gd name="connsiteY6048" fmla="*/ 1058677 h 1864576"/>
              <a:gd name="connsiteX6049" fmla="*/ 881115 w 1656655"/>
              <a:gd name="connsiteY6049" fmla="*/ 1058873 h 1864576"/>
              <a:gd name="connsiteX6050" fmla="*/ 880533 w 1656655"/>
              <a:gd name="connsiteY6050" fmla="*/ 1059265 h 1864576"/>
              <a:gd name="connsiteX6051" fmla="*/ 879755 w 1656655"/>
              <a:gd name="connsiteY6051" fmla="*/ 1059456 h 1864576"/>
              <a:gd name="connsiteX6052" fmla="*/ 878977 w 1656655"/>
              <a:gd name="connsiteY6052" fmla="*/ 1060627 h 1864576"/>
              <a:gd name="connsiteX6053" fmla="*/ 878590 w 1656655"/>
              <a:gd name="connsiteY6053" fmla="*/ 1062185 h 1864576"/>
              <a:gd name="connsiteX6054" fmla="*/ 880724 w 1656655"/>
              <a:gd name="connsiteY6054" fmla="*/ 1064135 h 1864576"/>
              <a:gd name="connsiteX6055" fmla="*/ 878977 w 1656655"/>
              <a:gd name="connsiteY6055" fmla="*/ 1065693 h 1864576"/>
              <a:gd name="connsiteX6056" fmla="*/ 877621 w 1656655"/>
              <a:gd name="connsiteY6056" fmla="*/ 1067447 h 1864576"/>
              <a:gd name="connsiteX6057" fmla="*/ 877229 w 1656655"/>
              <a:gd name="connsiteY6057" fmla="*/ 1066668 h 1864576"/>
              <a:gd name="connsiteX6058" fmla="*/ 874514 w 1656655"/>
              <a:gd name="connsiteY6058" fmla="*/ 1066085 h 1864576"/>
              <a:gd name="connsiteX6059" fmla="*/ 876456 w 1656655"/>
              <a:gd name="connsiteY6059" fmla="*/ 1061406 h 1864576"/>
              <a:gd name="connsiteX6060" fmla="*/ 876065 w 1656655"/>
              <a:gd name="connsiteY6060" fmla="*/ 1058486 h 1864576"/>
              <a:gd name="connsiteX6061" fmla="*/ 874709 w 1656655"/>
              <a:gd name="connsiteY6061" fmla="*/ 1056923 h 1864576"/>
              <a:gd name="connsiteX6062" fmla="*/ 817851 w 1656655"/>
              <a:gd name="connsiteY6062" fmla="*/ 1073101 h 1864576"/>
              <a:gd name="connsiteX6063" fmla="*/ 817851 w 1656655"/>
              <a:gd name="connsiteY6063" fmla="*/ 1073101 h 1864576"/>
              <a:gd name="connsiteX6064" fmla="*/ 817655 w 1656655"/>
              <a:gd name="connsiteY6064" fmla="*/ 1072905 h 1864576"/>
              <a:gd name="connsiteX6065" fmla="*/ 819984 w 1656655"/>
              <a:gd name="connsiteY6065" fmla="*/ 1071734 h 1864576"/>
              <a:gd name="connsiteX6066" fmla="*/ 821149 w 1656655"/>
              <a:gd name="connsiteY6066" fmla="*/ 1069593 h 1864576"/>
              <a:gd name="connsiteX6067" fmla="*/ 824447 w 1656655"/>
              <a:gd name="connsiteY6067" fmla="*/ 1067643 h 1864576"/>
              <a:gd name="connsiteX6068" fmla="*/ 827550 w 1656655"/>
              <a:gd name="connsiteY6068" fmla="*/ 1065502 h 1864576"/>
              <a:gd name="connsiteX6069" fmla="*/ 827550 w 1656655"/>
              <a:gd name="connsiteY6069" fmla="*/ 1063552 h 1864576"/>
              <a:gd name="connsiteX6070" fmla="*/ 825416 w 1656655"/>
              <a:gd name="connsiteY6070" fmla="*/ 1060431 h 1864576"/>
              <a:gd name="connsiteX6071" fmla="*/ 824643 w 1656655"/>
              <a:gd name="connsiteY6071" fmla="*/ 1059265 h 1864576"/>
              <a:gd name="connsiteX6072" fmla="*/ 824834 w 1656655"/>
              <a:gd name="connsiteY6072" fmla="*/ 1058677 h 1864576"/>
              <a:gd name="connsiteX6073" fmla="*/ 828328 w 1656655"/>
              <a:gd name="connsiteY6073" fmla="*/ 1061602 h 1864576"/>
              <a:gd name="connsiteX6074" fmla="*/ 830075 w 1656655"/>
              <a:gd name="connsiteY6074" fmla="*/ 1062185 h 1864576"/>
              <a:gd name="connsiteX6075" fmla="*/ 830271 w 1656655"/>
              <a:gd name="connsiteY6075" fmla="*/ 1062773 h 1864576"/>
              <a:gd name="connsiteX6076" fmla="*/ 830271 w 1656655"/>
              <a:gd name="connsiteY6076" fmla="*/ 1064527 h 1864576"/>
              <a:gd name="connsiteX6077" fmla="*/ 829493 w 1656655"/>
              <a:gd name="connsiteY6077" fmla="*/ 1070372 h 1864576"/>
              <a:gd name="connsiteX6078" fmla="*/ 829688 w 1656655"/>
              <a:gd name="connsiteY6078" fmla="*/ 1073297 h 1864576"/>
              <a:gd name="connsiteX6079" fmla="*/ 828715 w 1656655"/>
              <a:gd name="connsiteY6079" fmla="*/ 1072709 h 1864576"/>
              <a:gd name="connsiteX6080" fmla="*/ 826581 w 1656655"/>
              <a:gd name="connsiteY6080" fmla="*/ 1073684 h 1864576"/>
              <a:gd name="connsiteX6081" fmla="*/ 826194 w 1656655"/>
              <a:gd name="connsiteY6081" fmla="*/ 1074076 h 1864576"/>
              <a:gd name="connsiteX6082" fmla="*/ 825803 w 1656655"/>
              <a:gd name="connsiteY6082" fmla="*/ 1074463 h 1864576"/>
              <a:gd name="connsiteX6083" fmla="*/ 824061 w 1656655"/>
              <a:gd name="connsiteY6083" fmla="*/ 1075830 h 1864576"/>
              <a:gd name="connsiteX6084" fmla="*/ 822118 w 1656655"/>
              <a:gd name="connsiteY6084" fmla="*/ 1077192 h 1864576"/>
              <a:gd name="connsiteX6085" fmla="*/ 820953 w 1656655"/>
              <a:gd name="connsiteY6085" fmla="*/ 1076217 h 1864576"/>
              <a:gd name="connsiteX6086" fmla="*/ 817851 w 1656655"/>
              <a:gd name="connsiteY6086" fmla="*/ 1073101 h 1864576"/>
              <a:gd name="connsiteX6087" fmla="*/ 868499 w 1656655"/>
              <a:gd name="connsiteY6087" fmla="*/ 1061406 h 1864576"/>
              <a:gd name="connsiteX6088" fmla="*/ 872184 w 1656655"/>
              <a:gd name="connsiteY6088" fmla="*/ 1059069 h 1864576"/>
              <a:gd name="connsiteX6089" fmla="*/ 872576 w 1656655"/>
              <a:gd name="connsiteY6089" fmla="*/ 1061210 h 1864576"/>
              <a:gd name="connsiteX6090" fmla="*/ 872576 w 1656655"/>
              <a:gd name="connsiteY6090" fmla="*/ 1062577 h 1864576"/>
              <a:gd name="connsiteX6091" fmla="*/ 871602 w 1656655"/>
              <a:gd name="connsiteY6091" fmla="*/ 1064914 h 1864576"/>
              <a:gd name="connsiteX6092" fmla="*/ 868499 w 1656655"/>
              <a:gd name="connsiteY6092" fmla="*/ 1063748 h 1864576"/>
              <a:gd name="connsiteX6093" fmla="*/ 868499 w 1656655"/>
              <a:gd name="connsiteY6093" fmla="*/ 1061406 h 1864576"/>
              <a:gd name="connsiteX6094" fmla="*/ 781947 w 1656655"/>
              <a:gd name="connsiteY6094" fmla="*/ 1083429 h 1864576"/>
              <a:gd name="connsiteX6095" fmla="*/ 797665 w 1656655"/>
              <a:gd name="connsiteY6095" fmla="*/ 1077971 h 1864576"/>
              <a:gd name="connsiteX6096" fmla="*/ 800190 w 1656655"/>
              <a:gd name="connsiteY6096" fmla="*/ 1075247 h 1864576"/>
              <a:gd name="connsiteX6097" fmla="*/ 800963 w 1656655"/>
              <a:gd name="connsiteY6097" fmla="*/ 1074272 h 1864576"/>
              <a:gd name="connsiteX6098" fmla="*/ 804849 w 1656655"/>
              <a:gd name="connsiteY6098" fmla="*/ 1071151 h 1864576"/>
              <a:gd name="connsiteX6099" fmla="*/ 820758 w 1656655"/>
              <a:gd name="connsiteY6099" fmla="*/ 1066085 h 1864576"/>
              <a:gd name="connsiteX6100" fmla="*/ 818820 w 1656655"/>
              <a:gd name="connsiteY6100" fmla="*/ 1067256 h 1864576"/>
              <a:gd name="connsiteX6101" fmla="*/ 817655 w 1656655"/>
              <a:gd name="connsiteY6101" fmla="*/ 1069397 h 1864576"/>
              <a:gd name="connsiteX6102" fmla="*/ 814161 w 1656655"/>
              <a:gd name="connsiteY6102" fmla="*/ 1070955 h 1864576"/>
              <a:gd name="connsiteX6103" fmla="*/ 813775 w 1656655"/>
              <a:gd name="connsiteY6103" fmla="*/ 1073880 h 1864576"/>
              <a:gd name="connsiteX6104" fmla="*/ 818433 w 1656655"/>
              <a:gd name="connsiteY6104" fmla="*/ 1077971 h 1864576"/>
              <a:gd name="connsiteX6105" fmla="*/ 819011 w 1656655"/>
              <a:gd name="connsiteY6105" fmla="*/ 1078559 h 1864576"/>
              <a:gd name="connsiteX6106" fmla="*/ 816490 w 1656655"/>
              <a:gd name="connsiteY6106" fmla="*/ 1079921 h 1864576"/>
              <a:gd name="connsiteX6107" fmla="*/ 808147 w 1656655"/>
              <a:gd name="connsiteY6107" fmla="*/ 1083042 h 1864576"/>
              <a:gd name="connsiteX6108" fmla="*/ 801545 w 1656655"/>
              <a:gd name="connsiteY6108" fmla="*/ 1084017 h 1864576"/>
              <a:gd name="connsiteX6109" fmla="*/ 794562 w 1656655"/>
              <a:gd name="connsiteY6109" fmla="*/ 1083429 h 1864576"/>
              <a:gd name="connsiteX6110" fmla="*/ 794562 w 1656655"/>
              <a:gd name="connsiteY6110" fmla="*/ 1080313 h 1864576"/>
              <a:gd name="connsiteX6111" fmla="*/ 791264 w 1656655"/>
              <a:gd name="connsiteY6111" fmla="*/ 1080509 h 1864576"/>
              <a:gd name="connsiteX6112" fmla="*/ 785637 w 1656655"/>
              <a:gd name="connsiteY6112" fmla="*/ 1083233 h 1864576"/>
              <a:gd name="connsiteX6113" fmla="*/ 781560 w 1656655"/>
              <a:gd name="connsiteY6113" fmla="*/ 1087329 h 1864576"/>
              <a:gd name="connsiteX6114" fmla="*/ 780978 w 1656655"/>
              <a:gd name="connsiteY6114" fmla="*/ 1090641 h 1864576"/>
              <a:gd name="connsiteX6115" fmla="*/ 780009 w 1656655"/>
              <a:gd name="connsiteY6115" fmla="*/ 1093762 h 1864576"/>
              <a:gd name="connsiteX6116" fmla="*/ 778066 w 1656655"/>
              <a:gd name="connsiteY6116" fmla="*/ 1095903 h 1864576"/>
              <a:gd name="connsiteX6117" fmla="*/ 775541 w 1656655"/>
              <a:gd name="connsiteY6117" fmla="*/ 1097657 h 1864576"/>
              <a:gd name="connsiteX6118" fmla="*/ 773217 w 1656655"/>
              <a:gd name="connsiteY6118" fmla="*/ 1103502 h 1864576"/>
              <a:gd name="connsiteX6119" fmla="*/ 772825 w 1656655"/>
              <a:gd name="connsiteY6119" fmla="*/ 1105256 h 1864576"/>
              <a:gd name="connsiteX6120" fmla="*/ 772634 w 1656655"/>
              <a:gd name="connsiteY6120" fmla="*/ 1107010 h 1864576"/>
              <a:gd name="connsiteX6121" fmla="*/ 770691 w 1656655"/>
              <a:gd name="connsiteY6121" fmla="*/ 1109156 h 1864576"/>
              <a:gd name="connsiteX6122" fmla="*/ 769140 w 1656655"/>
              <a:gd name="connsiteY6122" fmla="*/ 1111885 h 1864576"/>
              <a:gd name="connsiteX6123" fmla="*/ 769527 w 1656655"/>
              <a:gd name="connsiteY6123" fmla="*/ 1115393 h 1864576"/>
              <a:gd name="connsiteX6124" fmla="*/ 768944 w 1656655"/>
              <a:gd name="connsiteY6124" fmla="*/ 1113247 h 1864576"/>
              <a:gd name="connsiteX6125" fmla="*/ 769140 w 1656655"/>
              <a:gd name="connsiteY6125" fmla="*/ 1110910 h 1864576"/>
              <a:gd name="connsiteX6126" fmla="*/ 769913 w 1656655"/>
              <a:gd name="connsiteY6126" fmla="*/ 1109156 h 1864576"/>
              <a:gd name="connsiteX6127" fmla="*/ 771470 w 1656655"/>
              <a:gd name="connsiteY6127" fmla="*/ 1098436 h 1864576"/>
              <a:gd name="connsiteX6128" fmla="*/ 773217 w 1656655"/>
              <a:gd name="connsiteY6128" fmla="*/ 1095124 h 1864576"/>
              <a:gd name="connsiteX6129" fmla="*/ 774768 w 1656655"/>
              <a:gd name="connsiteY6129" fmla="*/ 1094149 h 1864576"/>
              <a:gd name="connsiteX6130" fmla="*/ 775933 w 1656655"/>
              <a:gd name="connsiteY6130" fmla="*/ 1092787 h 1864576"/>
              <a:gd name="connsiteX6131" fmla="*/ 777484 w 1656655"/>
              <a:gd name="connsiteY6131" fmla="*/ 1086550 h 1864576"/>
              <a:gd name="connsiteX6132" fmla="*/ 778453 w 1656655"/>
              <a:gd name="connsiteY6132" fmla="*/ 1085183 h 1864576"/>
              <a:gd name="connsiteX6133" fmla="*/ 778066 w 1656655"/>
              <a:gd name="connsiteY6133" fmla="*/ 1086741 h 1864576"/>
              <a:gd name="connsiteX6134" fmla="*/ 777870 w 1656655"/>
              <a:gd name="connsiteY6134" fmla="*/ 1088495 h 1864576"/>
              <a:gd name="connsiteX6135" fmla="*/ 776123 w 1656655"/>
              <a:gd name="connsiteY6135" fmla="*/ 1092978 h 1864576"/>
              <a:gd name="connsiteX6136" fmla="*/ 777097 w 1656655"/>
              <a:gd name="connsiteY6136" fmla="*/ 1095516 h 1864576"/>
              <a:gd name="connsiteX6137" fmla="*/ 780395 w 1656655"/>
              <a:gd name="connsiteY6137" fmla="*/ 1092591 h 1864576"/>
              <a:gd name="connsiteX6138" fmla="*/ 781174 w 1656655"/>
              <a:gd name="connsiteY6138" fmla="*/ 1089083 h 1864576"/>
              <a:gd name="connsiteX6139" fmla="*/ 781364 w 1656655"/>
              <a:gd name="connsiteY6139" fmla="*/ 1087133 h 1864576"/>
              <a:gd name="connsiteX6140" fmla="*/ 781947 w 1656655"/>
              <a:gd name="connsiteY6140" fmla="*/ 1085771 h 1864576"/>
              <a:gd name="connsiteX6141" fmla="*/ 782529 w 1656655"/>
              <a:gd name="connsiteY6141" fmla="*/ 1084208 h 1864576"/>
              <a:gd name="connsiteX6142" fmla="*/ 782142 w 1656655"/>
              <a:gd name="connsiteY6142" fmla="*/ 1083429 h 1864576"/>
              <a:gd name="connsiteX6143" fmla="*/ 781947 w 1656655"/>
              <a:gd name="connsiteY6143" fmla="*/ 1083429 h 1864576"/>
              <a:gd name="connsiteX6144" fmla="*/ 863645 w 1656655"/>
              <a:gd name="connsiteY6144" fmla="*/ 1073297 h 1864576"/>
              <a:gd name="connsiteX6145" fmla="*/ 865201 w 1656655"/>
              <a:gd name="connsiteY6145" fmla="*/ 1072322 h 1864576"/>
              <a:gd name="connsiteX6146" fmla="*/ 864619 w 1656655"/>
              <a:gd name="connsiteY6146" fmla="*/ 1073684 h 1864576"/>
              <a:gd name="connsiteX6147" fmla="*/ 863645 w 1656655"/>
              <a:gd name="connsiteY6147" fmla="*/ 1073297 h 1864576"/>
              <a:gd name="connsiteX6148" fmla="*/ 850256 w 1656655"/>
              <a:gd name="connsiteY6148" fmla="*/ 1076217 h 1864576"/>
              <a:gd name="connsiteX6149" fmla="*/ 858991 w 1656655"/>
              <a:gd name="connsiteY6149" fmla="*/ 1075247 h 1864576"/>
              <a:gd name="connsiteX6150" fmla="*/ 860156 w 1656655"/>
              <a:gd name="connsiteY6150" fmla="*/ 1074855 h 1864576"/>
              <a:gd name="connsiteX6151" fmla="*/ 861321 w 1656655"/>
              <a:gd name="connsiteY6151" fmla="*/ 1074463 h 1864576"/>
              <a:gd name="connsiteX6152" fmla="*/ 859182 w 1656655"/>
              <a:gd name="connsiteY6152" fmla="*/ 1076217 h 1864576"/>
              <a:gd name="connsiteX6153" fmla="*/ 857435 w 1656655"/>
              <a:gd name="connsiteY6153" fmla="*/ 1075830 h 1864576"/>
              <a:gd name="connsiteX6154" fmla="*/ 855497 w 1656655"/>
              <a:gd name="connsiteY6154" fmla="*/ 1076026 h 1864576"/>
              <a:gd name="connsiteX6155" fmla="*/ 853750 w 1656655"/>
              <a:gd name="connsiteY6155" fmla="*/ 1076609 h 1864576"/>
              <a:gd name="connsiteX6156" fmla="*/ 853364 w 1656655"/>
              <a:gd name="connsiteY6156" fmla="*/ 1078363 h 1864576"/>
              <a:gd name="connsiteX6157" fmla="*/ 852972 w 1656655"/>
              <a:gd name="connsiteY6157" fmla="*/ 1077388 h 1864576"/>
              <a:gd name="connsiteX6158" fmla="*/ 850452 w 1656655"/>
              <a:gd name="connsiteY6158" fmla="*/ 1076217 h 1864576"/>
              <a:gd name="connsiteX6159" fmla="*/ 850256 w 1656655"/>
              <a:gd name="connsiteY6159" fmla="*/ 1076217 h 1864576"/>
              <a:gd name="connsiteX6160" fmla="*/ 850256 w 1656655"/>
              <a:gd name="connsiteY6160" fmla="*/ 1076217 h 1864576"/>
              <a:gd name="connsiteX6161" fmla="*/ 858409 w 1656655"/>
              <a:gd name="connsiteY6161" fmla="*/ 1093370 h 1864576"/>
              <a:gd name="connsiteX6162" fmla="*/ 856466 w 1656655"/>
              <a:gd name="connsiteY6162" fmla="*/ 1089666 h 1864576"/>
              <a:gd name="connsiteX6163" fmla="*/ 854528 w 1656655"/>
              <a:gd name="connsiteY6163" fmla="*/ 1085962 h 1864576"/>
              <a:gd name="connsiteX6164" fmla="*/ 852585 w 1656655"/>
              <a:gd name="connsiteY6164" fmla="*/ 1082263 h 1864576"/>
              <a:gd name="connsiteX6165" fmla="*/ 855111 w 1656655"/>
              <a:gd name="connsiteY6165" fmla="*/ 1082650 h 1864576"/>
              <a:gd name="connsiteX6166" fmla="*/ 856853 w 1656655"/>
              <a:gd name="connsiteY6166" fmla="*/ 1081288 h 1864576"/>
              <a:gd name="connsiteX6167" fmla="*/ 858600 w 1656655"/>
              <a:gd name="connsiteY6167" fmla="*/ 1082650 h 1864576"/>
              <a:gd name="connsiteX6168" fmla="*/ 861125 w 1656655"/>
              <a:gd name="connsiteY6168" fmla="*/ 1082263 h 1864576"/>
              <a:gd name="connsiteX6169" fmla="*/ 862289 w 1656655"/>
              <a:gd name="connsiteY6169" fmla="*/ 1079142 h 1864576"/>
              <a:gd name="connsiteX6170" fmla="*/ 862289 w 1656655"/>
              <a:gd name="connsiteY6170" fmla="*/ 1078167 h 1864576"/>
              <a:gd name="connsiteX6171" fmla="*/ 862289 w 1656655"/>
              <a:gd name="connsiteY6171" fmla="*/ 1077971 h 1864576"/>
              <a:gd name="connsiteX6172" fmla="*/ 862676 w 1656655"/>
              <a:gd name="connsiteY6172" fmla="*/ 1079725 h 1864576"/>
              <a:gd name="connsiteX6173" fmla="*/ 867335 w 1656655"/>
              <a:gd name="connsiteY6173" fmla="*/ 1080117 h 1864576"/>
              <a:gd name="connsiteX6174" fmla="*/ 868113 w 1656655"/>
              <a:gd name="connsiteY6174" fmla="*/ 1089279 h 1864576"/>
              <a:gd name="connsiteX6175" fmla="*/ 865974 w 1656655"/>
              <a:gd name="connsiteY6175" fmla="*/ 1089666 h 1864576"/>
              <a:gd name="connsiteX6176" fmla="*/ 865784 w 1656655"/>
              <a:gd name="connsiteY6176" fmla="*/ 1091616 h 1864576"/>
              <a:gd name="connsiteX6177" fmla="*/ 864619 w 1656655"/>
              <a:gd name="connsiteY6177" fmla="*/ 1091812 h 1864576"/>
              <a:gd name="connsiteX6178" fmla="*/ 863454 w 1656655"/>
              <a:gd name="connsiteY6178" fmla="*/ 1092003 h 1864576"/>
              <a:gd name="connsiteX6179" fmla="*/ 862289 w 1656655"/>
              <a:gd name="connsiteY6179" fmla="*/ 1093566 h 1864576"/>
              <a:gd name="connsiteX6180" fmla="*/ 860347 w 1656655"/>
              <a:gd name="connsiteY6180" fmla="*/ 1097270 h 1864576"/>
              <a:gd name="connsiteX6181" fmla="*/ 860156 w 1656655"/>
              <a:gd name="connsiteY6181" fmla="*/ 1097074 h 1864576"/>
              <a:gd name="connsiteX6182" fmla="*/ 859182 w 1656655"/>
              <a:gd name="connsiteY6182" fmla="*/ 1095320 h 1864576"/>
              <a:gd name="connsiteX6183" fmla="*/ 858409 w 1656655"/>
              <a:gd name="connsiteY6183" fmla="*/ 1093370 h 1864576"/>
              <a:gd name="connsiteX6184" fmla="*/ 842691 w 1656655"/>
              <a:gd name="connsiteY6184" fmla="*/ 1072322 h 1864576"/>
              <a:gd name="connsiteX6185" fmla="*/ 843077 w 1656655"/>
              <a:gd name="connsiteY6185" fmla="*/ 1072905 h 1864576"/>
              <a:gd name="connsiteX6186" fmla="*/ 843273 w 1656655"/>
              <a:gd name="connsiteY6186" fmla="*/ 1073488 h 1864576"/>
              <a:gd name="connsiteX6187" fmla="*/ 851421 w 1656655"/>
              <a:gd name="connsiteY6187" fmla="*/ 1089666 h 1864576"/>
              <a:gd name="connsiteX6188" fmla="*/ 849870 w 1656655"/>
              <a:gd name="connsiteY6188" fmla="*/ 1090445 h 1864576"/>
              <a:gd name="connsiteX6189" fmla="*/ 849674 w 1656655"/>
              <a:gd name="connsiteY6189" fmla="*/ 1092395 h 1864576"/>
              <a:gd name="connsiteX6190" fmla="*/ 850256 w 1656655"/>
              <a:gd name="connsiteY6190" fmla="*/ 1096295 h 1864576"/>
              <a:gd name="connsiteX6191" fmla="*/ 844628 w 1656655"/>
              <a:gd name="connsiteY6191" fmla="*/ 1093953 h 1864576"/>
              <a:gd name="connsiteX6192" fmla="*/ 842882 w 1656655"/>
              <a:gd name="connsiteY6192" fmla="*/ 1089279 h 1864576"/>
              <a:gd name="connsiteX6193" fmla="*/ 842108 w 1656655"/>
              <a:gd name="connsiteY6193" fmla="*/ 1088495 h 1864576"/>
              <a:gd name="connsiteX6194" fmla="*/ 840552 w 1656655"/>
              <a:gd name="connsiteY6194" fmla="*/ 1086937 h 1864576"/>
              <a:gd name="connsiteX6195" fmla="*/ 839779 w 1656655"/>
              <a:gd name="connsiteY6195" fmla="*/ 1086158 h 1864576"/>
              <a:gd name="connsiteX6196" fmla="*/ 842691 w 1656655"/>
              <a:gd name="connsiteY6196" fmla="*/ 1072322 h 1864576"/>
              <a:gd name="connsiteX6197" fmla="*/ 800381 w 1656655"/>
              <a:gd name="connsiteY6197" fmla="*/ 1087133 h 1864576"/>
              <a:gd name="connsiteX6198" fmla="*/ 825612 w 1656655"/>
              <a:gd name="connsiteY6198" fmla="*/ 1078167 h 1864576"/>
              <a:gd name="connsiteX6199" fmla="*/ 828328 w 1656655"/>
              <a:gd name="connsiteY6199" fmla="*/ 1076026 h 1864576"/>
              <a:gd name="connsiteX6200" fmla="*/ 829106 w 1656655"/>
              <a:gd name="connsiteY6200" fmla="*/ 1076609 h 1864576"/>
              <a:gd name="connsiteX6201" fmla="*/ 831626 w 1656655"/>
              <a:gd name="connsiteY6201" fmla="*/ 1080117 h 1864576"/>
              <a:gd name="connsiteX6202" fmla="*/ 832209 w 1656655"/>
              <a:gd name="connsiteY6202" fmla="*/ 1081871 h 1864576"/>
              <a:gd name="connsiteX6203" fmla="*/ 833178 w 1656655"/>
              <a:gd name="connsiteY6203" fmla="*/ 1085771 h 1864576"/>
              <a:gd name="connsiteX6204" fmla="*/ 832791 w 1656655"/>
              <a:gd name="connsiteY6204" fmla="*/ 1086550 h 1864576"/>
              <a:gd name="connsiteX6205" fmla="*/ 831626 w 1656655"/>
              <a:gd name="connsiteY6205" fmla="*/ 1088887 h 1864576"/>
              <a:gd name="connsiteX6206" fmla="*/ 829688 w 1656655"/>
              <a:gd name="connsiteY6206" fmla="*/ 1088495 h 1864576"/>
              <a:gd name="connsiteX6207" fmla="*/ 826385 w 1656655"/>
              <a:gd name="connsiteY6207" fmla="*/ 1088304 h 1864576"/>
              <a:gd name="connsiteX6208" fmla="*/ 825416 w 1656655"/>
              <a:gd name="connsiteY6208" fmla="*/ 1088495 h 1864576"/>
              <a:gd name="connsiteX6209" fmla="*/ 823479 w 1656655"/>
              <a:gd name="connsiteY6209" fmla="*/ 1088887 h 1864576"/>
              <a:gd name="connsiteX6210" fmla="*/ 820175 w 1656655"/>
              <a:gd name="connsiteY6210" fmla="*/ 1090249 h 1864576"/>
              <a:gd name="connsiteX6211" fmla="*/ 819593 w 1656655"/>
              <a:gd name="connsiteY6211" fmla="*/ 1090837 h 1864576"/>
              <a:gd name="connsiteX6212" fmla="*/ 818042 w 1656655"/>
              <a:gd name="connsiteY6212" fmla="*/ 1092787 h 1864576"/>
              <a:gd name="connsiteX6213" fmla="*/ 801159 w 1656655"/>
              <a:gd name="connsiteY6213" fmla="*/ 1099215 h 1864576"/>
              <a:gd name="connsiteX6214" fmla="*/ 798639 w 1656655"/>
              <a:gd name="connsiteY6214" fmla="*/ 1099607 h 1864576"/>
              <a:gd name="connsiteX6215" fmla="*/ 796500 w 1656655"/>
              <a:gd name="connsiteY6215" fmla="*/ 1100582 h 1864576"/>
              <a:gd name="connsiteX6216" fmla="*/ 795531 w 1656655"/>
              <a:gd name="connsiteY6216" fmla="*/ 1100969 h 1864576"/>
              <a:gd name="connsiteX6217" fmla="*/ 794367 w 1656655"/>
              <a:gd name="connsiteY6217" fmla="*/ 1101361 h 1864576"/>
              <a:gd name="connsiteX6218" fmla="*/ 793398 w 1656655"/>
              <a:gd name="connsiteY6218" fmla="*/ 1101944 h 1864576"/>
              <a:gd name="connsiteX6219" fmla="*/ 791264 w 1656655"/>
              <a:gd name="connsiteY6219" fmla="*/ 1102919 h 1864576"/>
              <a:gd name="connsiteX6220" fmla="*/ 788543 w 1656655"/>
              <a:gd name="connsiteY6220" fmla="*/ 1104673 h 1864576"/>
              <a:gd name="connsiteX6221" fmla="*/ 785245 w 1656655"/>
              <a:gd name="connsiteY6221" fmla="*/ 1107206 h 1864576"/>
              <a:gd name="connsiteX6222" fmla="*/ 782725 w 1656655"/>
              <a:gd name="connsiteY6222" fmla="*/ 1109935 h 1864576"/>
              <a:gd name="connsiteX6223" fmla="*/ 782333 w 1656655"/>
              <a:gd name="connsiteY6223" fmla="*/ 1110327 h 1864576"/>
              <a:gd name="connsiteX6224" fmla="*/ 779813 w 1656655"/>
              <a:gd name="connsiteY6224" fmla="*/ 1113835 h 1864576"/>
              <a:gd name="connsiteX6225" fmla="*/ 775154 w 1656655"/>
              <a:gd name="connsiteY6225" fmla="*/ 1121047 h 1864576"/>
              <a:gd name="connsiteX6226" fmla="*/ 775541 w 1656655"/>
              <a:gd name="connsiteY6226" fmla="*/ 1119876 h 1864576"/>
              <a:gd name="connsiteX6227" fmla="*/ 775933 w 1656655"/>
              <a:gd name="connsiteY6227" fmla="*/ 1118705 h 1864576"/>
              <a:gd name="connsiteX6228" fmla="*/ 779427 w 1656655"/>
              <a:gd name="connsiteY6228" fmla="*/ 1112860 h 1864576"/>
              <a:gd name="connsiteX6229" fmla="*/ 782333 w 1656655"/>
              <a:gd name="connsiteY6229" fmla="*/ 1108377 h 1864576"/>
              <a:gd name="connsiteX6230" fmla="*/ 783307 w 1656655"/>
              <a:gd name="connsiteY6230" fmla="*/ 1106040 h 1864576"/>
              <a:gd name="connsiteX6231" fmla="*/ 785245 w 1656655"/>
              <a:gd name="connsiteY6231" fmla="*/ 1104477 h 1864576"/>
              <a:gd name="connsiteX6232" fmla="*/ 787379 w 1656655"/>
              <a:gd name="connsiteY6232" fmla="*/ 1103115 h 1864576"/>
              <a:gd name="connsiteX6233" fmla="*/ 793202 w 1656655"/>
              <a:gd name="connsiteY6233" fmla="*/ 1088887 h 1864576"/>
              <a:gd name="connsiteX6234" fmla="*/ 793980 w 1656655"/>
              <a:gd name="connsiteY6234" fmla="*/ 1086354 h 1864576"/>
              <a:gd name="connsiteX6235" fmla="*/ 800381 w 1656655"/>
              <a:gd name="connsiteY6235" fmla="*/ 1087133 h 1864576"/>
              <a:gd name="connsiteX6236" fmla="*/ 834538 w 1656655"/>
              <a:gd name="connsiteY6236" fmla="*/ 1090058 h 1864576"/>
              <a:gd name="connsiteX6237" fmla="*/ 835316 w 1656655"/>
              <a:gd name="connsiteY6237" fmla="*/ 1088304 h 1864576"/>
              <a:gd name="connsiteX6238" fmla="*/ 836089 w 1656655"/>
              <a:gd name="connsiteY6238" fmla="*/ 1086550 h 1864576"/>
              <a:gd name="connsiteX6239" fmla="*/ 836285 w 1656655"/>
              <a:gd name="connsiteY6239" fmla="*/ 1086937 h 1864576"/>
              <a:gd name="connsiteX6240" fmla="*/ 838223 w 1656655"/>
              <a:gd name="connsiteY6240" fmla="*/ 1088887 h 1864576"/>
              <a:gd name="connsiteX6241" fmla="*/ 838614 w 1656655"/>
              <a:gd name="connsiteY6241" fmla="*/ 1089279 h 1864576"/>
              <a:gd name="connsiteX6242" fmla="*/ 840944 w 1656655"/>
              <a:gd name="connsiteY6242" fmla="*/ 1092199 h 1864576"/>
              <a:gd name="connsiteX6243" fmla="*/ 839387 w 1656655"/>
              <a:gd name="connsiteY6243" fmla="*/ 1091616 h 1864576"/>
              <a:gd name="connsiteX6244" fmla="*/ 834538 w 1656655"/>
              <a:gd name="connsiteY6244" fmla="*/ 1090058 h 1864576"/>
              <a:gd name="connsiteX6245" fmla="*/ 870051 w 1656655"/>
              <a:gd name="connsiteY6245" fmla="*/ 1092787 h 1864576"/>
              <a:gd name="connsiteX6246" fmla="*/ 871993 w 1656655"/>
              <a:gd name="connsiteY6246" fmla="*/ 1090641 h 1864576"/>
              <a:gd name="connsiteX6247" fmla="*/ 877425 w 1656655"/>
              <a:gd name="connsiteY6247" fmla="*/ 1091033 h 1864576"/>
              <a:gd name="connsiteX6248" fmla="*/ 879368 w 1656655"/>
              <a:gd name="connsiteY6248" fmla="*/ 1092003 h 1864576"/>
              <a:gd name="connsiteX6249" fmla="*/ 880533 w 1656655"/>
              <a:gd name="connsiteY6249" fmla="*/ 1093762 h 1864576"/>
              <a:gd name="connsiteX6250" fmla="*/ 882666 w 1656655"/>
              <a:gd name="connsiteY6250" fmla="*/ 1097461 h 1864576"/>
              <a:gd name="connsiteX6251" fmla="*/ 884604 w 1656655"/>
              <a:gd name="connsiteY6251" fmla="*/ 1101361 h 1864576"/>
              <a:gd name="connsiteX6252" fmla="*/ 883439 w 1656655"/>
              <a:gd name="connsiteY6252" fmla="*/ 1099411 h 1864576"/>
              <a:gd name="connsiteX6253" fmla="*/ 880724 w 1656655"/>
              <a:gd name="connsiteY6253" fmla="*/ 1095707 h 1864576"/>
              <a:gd name="connsiteX6254" fmla="*/ 879950 w 1656655"/>
              <a:gd name="connsiteY6254" fmla="*/ 1094732 h 1864576"/>
              <a:gd name="connsiteX6255" fmla="*/ 879172 w 1656655"/>
              <a:gd name="connsiteY6255" fmla="*/ 1093953 h 1864576"/>
              <a:gd name="connsiteX6256" fmla="*/ 874905 w 1656655"/>
              <a:gd name="connsiteY6256" fmla="*/ 1091616 h 1864576"/>
              <a:gd name="connsiteX6257" fmla="*/ 872380 w 1656655"/>
              <a:gd name="connsiteY6257" fmla="*/ 1091812 h 1864576"/>
              <a:gd name="connsiteX6258" fmla="*/ 870051 w 1656655"/>
              <a:gd name="connsiteY6258" fmla="*/ 1092787 h 1864576"/>
              <a:gd name="connsiteX6259" fmla="*/ 855111 w 1656655"/>
              <a:gd name="connsiteY6259" fmla="*/ 1096878 h 1864576"/>
              <a:gd name="connsiteX6260" fmla="*/ 852585 w 1656655"/>
              <a:gd name="connsiteY6260" fmla="*/ 1092199 h 1864576"/>
              <a:gd name="connsiteX6261" fmla="*/ 852781 w 1656655"/>
              <a:gd name="connsiteY6261" fmla="*/ 1092395 h 1864576"/>
              <a:gd name="connsiteX6262" fmla="*/ 852781 w 1656655"/>
              <a:gd name="connsiteY6262" fmla="*/ 1092591 h 1864576"/>
              <a:gd name="connsiteX6263" fmla="*/ 855111 w 1656655"/>
              <a:gd name="connsiteY6263" fmla="*/ 1096878 h 1864576"/>
              <a:gd name="connsiteX6264" fmla="*/ 786605 w 1656655"/>
              <a:gd name="connsiteY6264" fmla="*/ 1117147 h 1864576"/>
              <a:gd name="connsiteX6265" fmla="*/ 788157 w 1656655"/>
              <a:gd name="connsiteY6265" fmla="*/ 1114031 h 1864576"/>
              <a:gd name="connsiteX6266" fmla="*/ 788739 w 1656655"/>
              <a:gd name="connsiteY6266" fmla="*/ 1113056 h 1864576"/>
              <a:gd name="connsiteX6267" fmla="*/ 790290 w 1656655"/>
              <a:gd name="connsiteY6267" fmla="*/ 1111493 h 1864576"/>
              <a:gd name="connsiteX6268" fmla="*/ 793784 w 1656655"/>
              <a:gd name="connsiteY6268" fmla="*/ 1108769 h 1864576"/>
              <a:gd name="connsiteX6269" fmla="*/ 796114 w 1656655"/>
              <a:gd name="connsiteY6269" fmla="*/ 1105065 h 1864576"/>
              <a:gd name="connsiteX6270" fmla="*/ 796696 w 1656655"/>
              <a:gd name="connsiteY6270" fmla="*/ 1104090 h 1864576"/>
              <a:gd name="connsiteX6271" fmla="*/ 799803 w 1656655"/>
              <a:gd name="connsiteY6271" fmla="*/ 1102723 h 1864576"/>
              <a:gd name="connsiteX6272" fmla="*/ 802710 w 1656655"/>
              <a:gd name="connsiteY6272" fmla="*/ 1102532 h 1864576"/>
              <a:gd name="connsiteX6273" fmla="*/ 814743 w 1656655"/>
              <a:gd name="connsiteY6273" fmla="*/ 1099215 h 1864576"/>
              <a:gd name="connsiteX6274" fmla="*/ 816686 w 1656655"/>
              <a:gd name="connsiteY6274" fmla="*/ 1098049 h 1864576"/>
              <a:gd name="connsiteX6275" fmla="*/ 814939 w 1656655"/>
              <a:gd name="connsiteY6275" fmla="*/ 1099411 h 1864576"/>
              <a:gd name="connsiteX6276" fmla="*/ 809116 w 1656655"/>
              <a:gd name="connsiteY6276" fmla="*/ 1102723 h 1864576"/>
              <a:gd name="connsiteX6277" fmla="*/ 804653 w 1656655"/>
              <a:gd name="connsiteY6277" fmla="*/ 1104477 h 1864576"/>
              <a:gd name="connsiteX6278" fmla="*/ 802519 w 1656655"/>
              <a:gd name="connsiteY6278" fmla="*/ 1105256 h 1864576"/>
              <a:gd name="connsiteX6279" fmla="*/ 796309 w 1656655"/>
              <a:gd name="connsiteY6279" fmla="*/ 1108181 h 1864576"/>
              <a:gd name="connsiteX6280" fmla="*/ 794367 w 1656655"/>
              <a:gd name="connsiteY6280" fmla="*/ 1109156 h 1864576"/>
              <a:gd name="connsiteX6281" fmla="*/ 790486 w 1656655"/>
              <a:gd name="connsiteY6281" fmla="*/ 1113056 h 1864576"/>
              <a:gd name="connsiteX6282" fmla="*/ 787770 w 1656655"/>
              <a:gd name="connsiteY6282" fmla="*/ 1116368 h 1864576"/>
              <a:gd name="connsiteX6283" fmla="*/ 786605 w 1656655"/>
              <a:gd name="connsiteY6283" fmla="*/ 1117147 h 1864576"/>
              <a:gd name="connsiteX6284" fmla="*/ 861707 w 1656655"/>
              <a:gd name="connsiteY6284" fmla="*/ 1099994 h 1864576"/>
              <a:gd name="connsiteX6285" fmla="*/ 863454 w 1656655"/>
              <a:gd name="connsiteY6285" fmla="*/ 1097657 h 1864576"/>
              <a:gd name="connsiteX6286" fmla="*/ 864810 w 1656655"/>
              <a:gd name="connsiteY6286" fmla="*/ 1099803 h 1864576"/>
              <a:gd name="connsiteX6287" fmla="*/ 866366 w 1656655"/>
              <a:gd name="connsiteY6287" fmla="*/ 1101557 h 1864576"/>
              <a:gd name="connsiteX6288" fmla="*/ 867531 w 1656655"/>
              <a:gd name="connsiteY6288" fmla="*/ 1102140 h 1864576"/>
              <a:gd name="connsiteX6289" fmla="*/ 869082 w 1656655"/>
              <a:gd name="connsiteY6289" fmla="*/ 1103311 h 1864576"/>
              <a:gd name="connsiteX6290" fmla="*/ 871215 w 1656655"/>
              <a:gd name="connsiteY6290" fmla="*/ 1105648 h 1864576"/>
              <a:gd name="connsiteX6291" fmla="*/ 872576 w 1656655"/>
              <a:gd name="connsiteY6291" fmla="*/ 1107794 h 1864576"/>
              <a:gd name="connsiteX6292" fmla="*/ 872962 w 1656655"/>
              <a:gd name="connsiteY6292" fmla="*/ 1109156 h 1864576"/>
              <a:gd name="connsiteX6293" fmla="*/ 875096 w 1656655"/>
              <a:gd name="connsiteY6293" fmla="*/ 1114031 h 1864576"/>
              <a:gd name="connsiteX6294" fmla="*/ 874709 w 1656655"/>
              <a:gd name="connsiteY6294" fmla="*/ 1113639 h 1864576"/>
              <a:gd name="connsiteX6295" fmla="*/ 870829 w 1656655"/>
              <a:gd name="connsiteY6295" fmla="*/ 1108181 h 1864576"/>
              <a:gd name="connsiteX6296" fmla="*/ 869468 w 1656655"/>
              <a:gd name="connsiteY6296" fmla="*/ 1106623 h 1864576"/>
              <a:gd name="connsiteX6297" fmla="*/ 869082 w 1656655"/>
              <a:gd name="connsiteY6297" fmla="*/ 1106231 h 1864576"/>
              <a:gd name="connsiteX6298" fmla="*/ 867139 w 1656655"/>
              <a:gd name="connsiteY6298" fmla="*/ 1104673 h 1864576"/>
              <a:gd name="connsiteX6299" fmla="*/ 863063 w 1656655"/>
              <a:gd name="connsiteY6299" fmla="*/ 1102919 h 1864576"/>
              <a:gd name="connsiteX6300" fmla="*/ 861707 w 1656655"/>
              <a:gd name="connsiteY6300" fmla="*/ 1099994 h 1864576"/>
              <a:gd name="connsiteX6301" fmla="*/ 784472 w 1656655"/>
              <a:gd name="connsiteY6301" fmla="*/ 1130009 h 1864576"/>
              <a:gd name="connsiteX6302" fmla="*/ 784663 w 1656655"/>
              <a:gd name="connsiteY6302" fmla="*/ 1128451 h 1864576"/>
              <a:gd name="connsiteX6303" fmla="*/ 785827 w 1656655"/>
              <a:gd name="connsiteY6303" fmla="*/ 1124555 h 1864576"/>
              <a:gd name="connsiteX6304" fmla="*/ 788157 w 1656655"/>
              <a:gd name="connsiteY6304" fmla="*/ 1120072 h 1864576"/>
              <a:gd name="connsiteX6305" fmla="*/ 792815 w 1656655"/>
              <a:gd name="connsiteY6305" fmla="*/ 1114614 h 1864576"/>
              <a:gd name="connsiteX6306" fmla="*/ 793593 w 1656655"/>
              <a:gd name="connsiteY6306" fmla="*/ 1113639 h 1864576"/>
              <a:gd name="connsiteX6307" fmla="*/ 793980 w 1656655"/>
              <a:gd name="connsiteY6307" fmla="*/ 1113247 h 1864576"/>
              <a:gd name="connsiteX6308" fmla="*/ 796500 w 1656655"/>
              <a:gd name="connsiteY6308" fmla="*/ 1111493 h 1864576"/>
              <a:gd name="connsiteX6309" fmla="*/ 803488 w 1656655"/>
              <a:gd name="connsiteY6309" fmla="*/ 1108181 h 1864576"/>
              <a:gd name="connsiteX6310" fmla="*/ 806013 w 1656655"/>
              <a:gd name="connsiteY6310" fmla="*/ 1107206 h 1864576"/>
              <a:gd name="connsiteX6311" fmla="*/ 817269 w 1656655"/>
              <a:gd name="connsiteY6311" fmla="*/ 1101557 h 1864576"/>
              <a:gd name="connsiteX6312" fmla="*/ 821149 w 1656655"/>
              <a:gd name="connsiteY6312" fmla="*/ 1098632 h 1864576"/>
              <a:gd name="connsiteX6313" fmla="*/ 822505 w 1656655"/>
              <a:gd name="connsiteY6313" fmla="*/ 1097270 h 1864576"/>
              <a:gd name="connsiteX6314" fmla="*/ 825999 w 1656655"/>
              <a:gd name="connsiteY6314" fmla="*/ 1093174 h 1864576"/>
              <a:gd name="connsiteX6315" fmla="*/ 827163 w 1656655"/>
              <a:gd name="connsiteY6315" fmla="*/ 1091812 h 1864576"/>
              <a:gd name="connsiteX6316" fmla="*/ 833373 w 1656655"/>
              <a:gd name="connsiteY6316" fmla="*/ 1093370 h 1864576"/>
              <a:gd name="connsiteX6317" fmla="*/ 835898 w 1656655"/>
              <a:gd name="connsiteY6317" fmla="*/ 1094345 h 1864576"/>
              <a:gd name="connsiteX6318" fmla="*/ 840361 w 1656655"/>
              <a:gd name="connsiteY6318" fmla="*/ 1098436 h 1864576"/>
              <a:gd name="connsiteX6319" fmla="*/ 840748 w 1656655"/>
              <a:gd name="connsiteY6319" fmla="*/ 1099607 h 1864576"/>
              <a:gd name="connsiteX6320" fmla="*/ 843077 w 1656655"/>
              <a:gd name="connsiteY6320" fmla="*/ 1099607 h 1864576"/>
              <a:gd name="connsiteX6321" fmla="*/ 844046 w 1656655"/>
              <a:gd name="connsiteY6321" fmla="*/ 1097270 h 1864576"/>
              <a:gd name="connsiteX6322" fmla="*/ 850838 w 1656655"/>
              <a:gd name="connsiteY6322" fmla="*/ 1099994 h 1864576"/>
              <a:gd name="connsiteX6323" fmla="*/ 853168 w 1656655"/>
              <a:gd name="connsiteY6323" fmla="*/ 1100582 h 1864576"/>
              <a:gd name="connsiteX6324" fmla="*/ 854528 w 1656655"/>
              <a:gd name="connsiteY6324" fmla="*/ 1100386 h 1864576"/>
              <a:gd name="connsiteX6325" fmla="*/ 855693 w 1656655"/>
              <a:gd name="connsiteY6325" fmla="*/ 1100778 h 1864576"/>
              <a:gd name="connsiteX6326" fmla="*/ 856466 w 1656655"/>
              <a:gd name="connsiteY6326" fmla="*/ 1101557 h 1864576"/>
              <a:gd name="connsiteX6327" fmla="*/ 858600 w 1656655"/>
              <a:gd name="connsiteY6327" fmla="*/ 1104090 h 1864576"/>
              <a:gd name="connsiteX6328" fmla="*/ 861903 w 1656655"/>
              <a:gd name="connsiteY6328" fmla="*/ 1110327 h 1864576"/>
              <a:gd name="connsiteX6329" fmla="*/ 864037 w 1656655"/>
              <a:gd name="connsiteY6329" fmla="*/ 1114418 h 1864576"/>
              <a:gd name="connsiteX6330" fmla="*/ 865201 w 1656655"/>
              <a:gd name="connsiteY6330" fmla="*/ 1116564 h 1864576"/>
              <a:gd name="connsiteX6331" fmla="*/ 865588 w 1656655"/>
              <a:gd name="connsiteY6331" fmla="*/ 1117730 h 1864576"/>
              <a:gd name="connsiteX6332" fmla="*/ 865392 w 1656655"/>
              <a:gd name="connsiteY6332" fmla="*/ 1125334 h 1864576"/>
              <a:gd name="connsiteX6333" fmla="*/ 865392 w 1656655"/>
              <a:gd name="connsiteY6333" fmla="*/ 1131180 h 1864576"/>
              <a:gd name="connsiteX6334" fmla="*/ 865005 w 1656655"/>
              <a:gd name="connsiteY6334" fmla="*/ 1132351 h 1864576"/>
              <a:gd name="connsiteX6335" fmla="*/ 864227 w 1656655"/>
              <a:gd name="connsiteY6335" fmla="*/ 1133130 h 1864576"/>
              <a:gd name="connsiteX6336" fmla="*/ 862872 w 1656655"/>
              <a:gd name="connsiteY6336" fmla="*/ 1133130 h 1864576"/>
              <a:gd name="connsiteX6337" fmla="*/ 858600 w 1656655"/>
              <a:gd name="connsiteY6337" fmla="*/ 1129622 h 1864576"/>
              <a:gd name="connsiteX6338" fmla="*/ 855693 w 1656655"/>
              <a:gd name="connsiteY6338" fmla="*/ 1126309 h 1864576"/>
              <a:gd name="connsiteX6339" fmla="*/ 855111 w 1656655"/>
              <a:gd name="connsiteY6339" fmla="*/ 1125138 h 1864576"/>
              <a:gd name="connsiteX6340" fmla="*/ 854528 w 1656655"/>
              <a:gd name="connsiteY6340" fmla="*/ 1122605 h 1864576"/>
              <a:gd name="connsiteX6341" fmla="*/ 854719 w 1656655"/>
              <a:gd name="connsiteY6341" fmla="*/ 1121434 h 1864576"/>
              <a:gd name="connsiteX6342" fmla="*/ 858409 w 1656655"/>
              <a:gd name="connsiteY6342" fmla="*/ 1111689 h 1864576"/>
              <a:gd name="connsiteX6343" fmla="*/ 857435 w 1656655"/>
              <a:gd name="connsiteY6343" fmla="*/ 1111106 h 1864576"/>
              <a:gd name="connsiteX6344" fmla="*/ 854528 w 1656655"/>
              <a:gd name="connsiteY6344" fmla="*/ 1110910 h 1864576"/>
              <a:gd name="connsiteX6345" fmla="*/ 854137 w 1656655"/>
              <a:gd name="connsiteY6345" fmla="*/ 1110131 h 1864576"/>
              <a:gd name="connsiteX6346" fmla="*/ 853554 w 1656655"/>
              <a:gd name="connsiteY6346" fmla="*/ 1109548 h 1864576"/>
              <a:gd name="connsiteX6347" fmla="*/ 852003 w 1656655"/>
              <a:gd name="connsiteY6347" fmla="*/ 1109156 h 1864576"/>
              <a:gd name="connsiteX6348" fmla="*/ 847154 w 1656655"/>
              <a:gd name="connsiteY6348" fmla="*/ 1105844 h 1864576"/>
              <a:gd name="connsiteX6349" fmla="*/ 845597 w 1656655"/>
              <a:gd name="connsiteY6349" fmla="*/ 1105844 h 1864576"/>
              <a:gd name="connsiteX6350" fmla="*/ 844628 w 1656655"/>
              <a:gd name="connsiteY6350" fmla="*/ 1106819 h 1864576"/>
              <a:gd name="connsiteX6351" fmla="*/ 842299 w 1656655"/>
              <a:gd name="connsiteY6351" fmla="*/ 1105844 h 1864576"/>
              <a:gd name="connsiteX6352" fmla="*/ 836285 w 1656655"/>
              <a:gd name="connsiteY6352" fmla="*/ 1105648 h 1864576"/>
              <a:gd name="connsiteX6353" fmla="*/ 833760 w 1656655"/>
              <a:gd name="connsiteY6353" fmla="*/ 1106427 h 1864576"/>
              <a:gd name="connsiteX6354" fmla="*/ 830271 w 1656655"/>
              <a:gd name="connsiteY6354" fmla="*/ 1108181 h 1864576"/>
              <a:gd name="connsiteX6355" fmla="*/ 828328 w 1656655"/>
              <a:gd name="connsiteY6355" fmla="*/ 1109548 h 1864576"/>
              <a:gd name="connsiteX6356" fmla="*/ 825416 w 1656655"/>
              <a:gd name="connsiteY6356" fmla="*/ 1111689 h 1864576"/>
              <a:gd name="connsiteX6357" fmla="*/ 822896 w 1656655"/>
              <a:gd name="connsiteY6357" fmla="*/ 1115976 h 1864576"/>
              <a:gd name="connsiteX6358" fmla="*/ 822314 w 1656655"/>
              <a:gd name="connsiteY6358" fmla="*/ 1125530 h 1864576"/>
              <a:gd name="connsiteX6359" fmla="*/ 822118 w 1656655"/>
              <a:gd name="connsiteY6359" fmla="*/ 1128647 h 1864576"/>
              <a:gd name="connsiteX6360" fmla="*/ 821536 w 1656655"/>
              <a:gd name="connsiteY6360" fmla="*/ 1131376 h 1864576"/>
              <a:gd name="connsiteX6361" fmla="*/ 819402 w 1656655"/>
              <a:gd name="connsiteY6361" fmla="*/ 1136055 h 1864576"/>
              <a:gd name="connsiteX6362" fmla="*/ 819011 w 1656655"/>
              <a:gd name="connsiteY6362" fmla="*/ 1136638 h 1864576"/>
              <a:gd name="connsiteX6363" fmla="*/ 815908 w 1656655"/>
              <a:gd name="connsiteY6363" fmla="*/ 1137809 h 1864576"/>
              <a:gd name="connsiteX6364" fmla="*/ 814548 w 1656655"/>
              <a:gd name="connsiteY6364" fmla="*/ 1137809 h 1864576"/>
              <a:gd name="connsiteX6365" fmla="*/ 809698 w 1656655"/>
              <a:gd name="connsiteY6365" fmla="*/ 1135663 h 1864576"/>
              <a:gd name="connsiteX6366" fmla="*/ 808147 w 1656655"/>
              <a:gd name="connsiteY6366" fmla="*/ 1133909 h 1864576"/>
              <a:gd name="connsiteX6367" fmla="*/ 805622 w 1656655"/>
              <a:gd name="connsiteY6367" fmla="*/ 1129622 h 1864576"/>
              <a:gd name="connsiteX6368" fmla="*/ 803102 w 1656655"/>
              <a:gd name="connsiteY6368" fmla="*/ 1127088 h 1864576"/>
              <a:gd name="connsiteX6369" fmla="*/ 799608 w 1656655"/>
              <a:gd name="connsiteY6369" fmla="*/ 1125334 h 1864576"/>
              <a:gd name="connsiteX6370" fmla="*/ 796696 w 1656655"/>
              <a:gd name="connsiteY6370" fmla="*/ 1125138 h 1864576"/>
              <a:gd name="connsiteX6371" fmla="*/ 795145 w 1656655"/>
              <a:gd name="connsiteY6371" fmla="*/ 1125334 h 1864576"/>
              <a:gd name="connsiteX6372" fmla="*/ 791651 w 1656655"/>
              <a:gd name="connsiteY6372" fmla="*/ 1126892 h 1864576"/>
              <a:gd name="connsiteX6373" fmla="*/ 790099 w 1656655"/>
              <a:gd name="connsiteY6373" fmla="*/ 1127867 h 1864576"/>
              <a:gd name="connsiteX6374" fmla="*/ 788157 w 1656655"/>
              <a:gd name="connsiteY6374" fmla="*/ 1130205 h 1864576"/>
              <a:gd name="connsiteX6375" fmla="*/ 786023 w 1656655"/>
              <a:gd name="connsiteY6375" fmla="*/ 1130205 h 1864576"/>
              <a:gd name="connsiteX6376" fmla="*/ 784472 w 1656655"/>
              <a:gd name="connsiteY6376" fmla="*/ 1130009 h 1864576"/>
              <a:gd name="connsiteX6377" fmla="*/ 869468 w 1656655"/>
              <a:gd name="connsiteY6377" fmla="*/ 1115393 h 1864576"/>
              <a:gd name="connsiteX6378" fmla="*/ 867335 w 1656655"/>
              <a:gd name="connsiteY6378" fmla="*/ 1111106 h 1864576"/>
              <a:gd name="connsiteX6379" fmla="*/ 866170 w 1656655"/>
              <a:gd name="connsiteY6379" fmla="*/ 1108960 h 1864576"/>
              <a:gd name="connsiteX6380" fmla="*/ 865201 w 1656655"/>
              <a:gd name="connsiteY6380" fmla="*/ 1106819 h 1864576"/>
              <a:gd name="connsiteX6381" fmla="*/ 866752 w 1656655"/>
              <a:gd name="connsiteY6381" fmla="*/ 1107985 h 1864576"/>
              <a:gd name="connsiteX6382" fmla="*/ 869855 w 1656655"/>
              <a:gd name="connsiteY6382" fmla="*/ 1111689 h 1864576"/>
              <a:gd name="connsiteX6383" fmla="*/ 870437 w 1656655"/>
              <a:gd name="connsiteY6383" fmla="*/ 1112468 h 1864576"/>
              <a:gd name="connsiteX6384" fmla="*/ 870246 w 1656655"/>
              <a:gd name="connsiteY6384" fmla="*/ 1113247 h 1864576"/>
              <a:gd name="connsiteX6385" fmla="*/ 870051 w 1656655"/>
              <a:gd name="connsiteY6385" fmla="*/ 1114031 h 1864576"/>
              <a:gd name="connsiteX6386" fmla="*/ 869468 w 1656655"/>
              <a:gd name="connsiteY6386" fmla="*/ 1115393 h 1864576"/>
              <a:gd name="connsiteX6387" fmla="*/ 829297 w 1656655"/>
              <a:gd name="connsiteY6387" fmla="*/ 1112081 h 1864576"/>
              <a:gd name="connsiteX6388" fmla="*/ 830075 w 1656655"/>
              <a:gd name="connsiteY6388" fmla="*/ 1111493 h 1864576"/>
              <a:gd name="connsiteX6389" fmla="*/ 832595 w 1656655"/>
              <a:gd name="connsiteY6389" fmla="*/ 1109935 h 1864576"/>
              <a:gd name="connsiteX6390" fmla="*/ 836285 w 1656655"/>
              <a:gd name="connsiteY6390" fmla="*/ 1108181 h 1864576"/>
              <a:gd name="connsiteX6391" fmla="*/ 835898 w 1656655"/>
              <a:gd name="connsiteY6391" fmla="*/ 1109548 h 1864576"/>
              <a:gd name="connsiteX6392" fmla="*/ 836285 w 1656655"/>
              <a:gd name="connsiteY6392" fmla="*/ 1110910 h 1864576"/>
              <a:gd name="connsiteX6393" fmla="*/ 836285 w 1656655"/>
              <a:gd name="connsiteY6393" fmla="*/ 1112468 h 1864576"/>
              <a:gd name="connsiteX6394" fmla="*/ 836089 w 1656655"/>
              <a:gd name="connsiteY6394" fmla="*/ 1114031 h 1864576"/>
              <a:gd name="connsiteX6395" fmla="*/ 835703 w 1656655"/>
              <a:gd name="connsiteY6395" fmla="*/ 1113639 h 1864576"/>
              <a:gd name="connsiteX6396" fmla="*/ 834538 w 1656655"/>
              <a:gd name="connsiteY6396" fmla="*/ 1111885 h 1864576"/>
              <a:gd name="connsiteX6397" fmla="*/ 832209 w 1656655"/>
              <a:gd name="connsiteY6397" fmla="*/ 1112664 h 1864576"/>
              <a:gd name="connsiteX6398" fmla="*/ 832404 w 1656655"/>
              <a:gd name="connsiteY6398" fmla="*/ 1114031 h 1864576"/>
              <a:gd name="connsiteX6399" fmla="*/ 833760 w 1656655"/>
              <a:gd name="connsiteY6399" fmla="*/ 1116368 h 1864576"/>
              <a:gd name="connsiteX6400" fmla="*/ 834925 w 1656655"/>
              <a:gd name="connsiteY6400" fmla="*/ 1116951 h 1864576"/>
              <a:gd name="connsiteX6401" fmla="*/ 833178 w 1656655"/>
              <a:gd name="connsiteY6401" fmla="*/ 1117926 h 1864576"/>
              <a:gd name="connsiteX6402" fmla="*/ 833373 w 1656655"/>
              <a:gd name="connsiteY6402" fmla="*/ 1120072 h 1864576"/>
              <a:gd name="connsiteX6403" fmla="*/ 835507 w 1656655"/>
              <a:gd name="connsiteY6403" fmla="*/ 1123384 h 1864576"/>
              <a:gd name="connsiteX6404" fmla="*/ 839001 w 1656655"/>
              <a:gd name="connsiteY6404" fmla="*/ 1130793 h 1864576"/>
              <a:gd name="connsiteX6405" fmla="*/ 836285 w 1656655"/>
              <a:gd name="connsiteY6405" fmla="*/ 1132738 h 1864576"/>
              <a:gd name="connsiteX6406" fmla="*/ 835703 w 1656655"/>
              <a:gd name="connsiteY6406" fmla="*/ 1134492 h 1864576"/>
              <a:gd name="connsiteX6407" fmla="*/ 834342 w 1656655"/>
              <a:gd name="connsiteY6407" fmla="*/ 1135467 h 1864576"/>
              <a:gd name="connsiteX6408" fmla="*/ 833373 w 1656655"/>
              <a:gd name="connsiteY6408" fmla="*/ 1134492 h 1864576"/>
              <a:gd name="connsiteX6409" fmla="*/ 832404 w 1656655"/>
              <a:gd name="connsiteY6409" fmla="*/ 1133517 h 1864576"/>
              <a:gd name="connsiteX6410" fmla="*/ 830075 w 1656655"/>
              <a:gd name="connsiteY6410" fmla="*/ 1131959 h 1864576"/>
              <a:gd name="connsiteX6411" fmla="*/ 829106 w 1656655"/>
              <a:gd name="connsiteY6411" fmla="*/ 1129426 h 1864576"/>
              <a:gd name="connsiteX6412" fmla="*/ 827941 w 1656655"/>
              <a:gd name="connsiteY6412" fmla="*/ 1127672 h 1864576"/>
              <a:gd name="connsiteX6413" fmla="*/ 827550 w 1656655"/>
              <a:gd name="connsiteY6413" fmla="*/ 1127088 h 1864576"/>
              <a:gd name="connsiteX6414" fmla="*/ 829493 w 1656655"/>
              <a:gd name="connsiteY6414" fmla="*/ 1128063 h 1864576"/>
              <a:gd name="connsiteX6415" fmla="*/ 831044 w 1656655"/>
              <a:gd name="connsiteY6415" fmla="*/ 1125334 h 1864576"/>
              <a:gd name="connsiteX6416" fmla="*/ 830075 w 1656655"/>
              <a:gd name="connsiteY6416" fmla="*/ 1124747 h 1864576"/>
              <a:gd name="connsiteX6417" fmla="*/ 828328 w 1656655"/>
              <a:gd name="connsiteY6417" fmla="*/ 1122409 h 1864576"/>
              <a:gd name="connsiteX6418" fmla="*/ 826385 w 1656655"/>
              <a:gd name="connsiteY6418" fmla="*/ 1122993 h 1864576"/>
              <a:gd name="connsiteX6419" fmla="*/ 826581 w 1656655"/>
              <a:gd name="connsiteY6419" fmla="*/ 1125138 h 1864576"/>
              <a:gd name="connsiteX6420" fmla="*/ 827550 w 1656655"/>
              <a:gd name="connsiteY6420" fmla="*/ 1127088 h 1864576"/>
              <a:gd name="connsiteX6421" fmla="*/ 825612 w 1656655"/>
              <a:gd name="connsiteY6421" fmla="*/ 1127088 h 1864576"/>
              <a:gd name="connsiteX6422" fmla="*/ 825803 w 1656655"/>
              <a:gd name="connsiteY6422" fmla="*/ 1119680 h 1864576"/>
              <a:gd name="connsiteX6423" fmla="*/ 827941 w 1656655"/>
              <a:gd name="connsiteY6423" fmla="*/ 1122018 h 1864576"/>
              <a:gd name="connsiteX6424" fmla="*/ 829688 w 1656655"/>
              <a:gd name="connsiteY6424" fmla="*/ 1122409 h 1864576"/>
              <a:gd name="connsiteX6425" fmla="*/ 830657 w 1656655"/>
              <a:gd name="connsiteY6425" fmla="*/ 1121238 h 1864576"/>
              <a:gd name="connsiteX6426" fmla="*/ 829297 w 1656655"/>
              <a:gd name="connsiteY6426" fmla="*/ 1119293 h 1864576"/>
              <a:gd name="connsiteX6427" fmla="*/ 826385 w 1656655"/>
              <a:gd name="connsiteY6427" fmla="*/ 1116755 h 1864576"/>
              <a:gd name="connsiteX6428" fmla="*/ 827163 w 1656655"/>
              <a:gd name="connsiteY6428" fmla="*/ 1115393 h 1864576"/>
              <a:gd name="connsiteX6429" fmla="*/ 827746 w 1656655"/>
              <a:gd name="connsiteY6429" fmla="*/ 1116564 h 1864576"/>
              <a:gd name="connsiteX6430" fmla="*/ 828910 w 1656655"/>
              <a:gd name="connsiteY6430" fmla="*/ 1117343 h 1864576"/>
              <a:gd name="connsiteX6431" fmla="*/ 831626 w 1656655"/>
              <a:gd name="connsiteY6431" fmla="*/ 1117343 h 1864576"/>
              <a:gd name="connsiteX6432" fmla="*/ 831044 w 1656655"/>
              <a:gd name="connsiteY6432" fmla="*/ 1114810 h 1864576"/>
              <a:gd name="connsiteX6433" fmla="*/ 830075 w 1656655"/>
              <a:gd name="connsiteY6433" fmla="*/ 1114031 h 1864576"/>
              <a:gd name="connsiteX6434" fmla="*/ 829297 w 1656655"/>
              <a:gd name="connsiteY6434" fmla="*/ 1112081 h 1864576"/>
              <a:gd name="connsiteX6435" fmla="*/ 841330 w 1656655"/>
              <a:gd name="connsiteY6435" fmla="*/ 1111106 h 1864576"/>
              <a:gd name="connsiteX6436" fmla="*/ 845015 w 1656655"/>
              <a:gd name="connsiteY6436" fmla="*/ 1111106 h 1864576"/>
              <a:gd name="connsiteX6437" fmla="*/ 844433 w 1656655"/>
              <a:gd name="connsiteY6437" fmla="*/ 1115001 h 1864576"/>
              <a:gd name="connsiteX6438" fmla="*/ 843855 w 1656655"/>
              <a:gd name="connsiteY6438" fmla="*/ 1118901 h 1864576"/>
              <a:gd name="connsiteX6439" fmla="*/ 843273 w 1656655"/>
              <a:gd name="connsiteY6439" fmla="*/ 1116951 h 1864576"/>
              <a:gd name="connsiteX6440" fmla="*/ 841913 w 1656655"/>
              <a:gd name="connsiteY6440" fmla="*/ 1113056 h 1864576"/>
              <a:gd name="connsiteX6441" fmla="*/ 841330 w 1656655"/>
              <a:gd name="connsiteY6441" fmla="*/ 1111106 h 1864576"/>
              <a:gd name="connsiteX6442" fmla="*/ 848318 w 1656655"/>
              <a:gd name="connsiteY6442" fmla="*/ 1110327 h 1864576"/>
              <a:gd name="connsiteX6443" fmla="*/ 850065 w 1656655"/>
              <a:gd name="connsiteY6443" fmla="*/ 1110910 h 1864576"/>
              <a:gd name="connsiteX6444" fmla="*/ 851807 w 1656655"/>
              <a:gd name="connsiteY6444" fmla="*/ 1111493 h 1864576"/>
              <a:gd name="connsiteX6445" fmla="*/ 846762 w 1656655"/>
              <a:gd name="connsiteY6445" fmla="*/ 1120655 h 1864576"/>
              <a:gd name="connsiteX6446" fmla="*/ 848318 w 1656655"/>
              <a:gd name="connsiteY6446" fmla="*/ 1110327 h 1864576"/>
              <a:gd name="connsiteX6447" fmla="*/ 847927 w 1656655"/>
              <a:gd name="connsiteY6447" fmla="*/ 1125530 h 1864576"/>
              <a:gd name="connsiteX6448" fmla="*/ 853364 w 1656655"/>
              <a:gd name="connsiteY6448" fmla="*/ 1115393 h 1864576"/>
              <a:gd name="connsiteX6449" fmla="*/ 853946 w 1656655"/>
              <a:gd name="connsiteY6449" fmla="*/ 1114418 h 1864576"/>
              <a:gd name="connsiteX6450" fmla="*/ 854528 w 1656655"/>
              <a:gd name="connsiteY6450" fmla="*/ 1113443 h 1864576"/>
              <a:gd name="connsiteX6451" fmla="*/ 855301 w 1656655"/>
              <a:gd name="connsiteY6451" fmla="*/ 1113443 h 1864576"/>
              <a:gd name="connsiteX6452" fmla="*/ 852003 w 1656655"/>
              <a:gd name="connsiteY6452" fmla="*/ 1119876 h 1864576"/>
              <a:gd name="connsiteX6453" fmla="*/ 846571 w 1656655"/>
              <a:gd name="connsiteY6453" fmla="*/ 1129038 h 1864576"/>
              <a:gd name="connsiteX6454" fmla="*/ 845793 w 1656655"/>
              <a:gd name="connsiteY6454" fmla="*/ 1129817 h 1864576"/>
              <a:gd name="connsiteX6455" fmla="*/ 847927 w 1656655"/>
              <a:gd name="connsiteY6455" fmla="*/ 1125530 h 1864576"/>
              <a:gd name="connsiteX6456" fmla="*/ 887325 w 1656655"/>
              <a:gd name="connsiteY6456" fmla="*/ 1113835 h 1864576"/>
              <a:gd name="connsiteX6457" fmla="*/ 887712 w 1656655"/>
              <a:gd name="connsiteY6457" fmla="*/ 1111689 h 1864576"/>
              <a:gd name="connsiteX6458" fmla="*/ 888485 w 1656655"/>
              <a:gd name="connsiteY6458" fmla="*/ 1109935 h 1864576"/>
              <a:gd name="connsiteX6459" fmla="*/ 889067 w 1656655"/>
              <a:gd name="connsiteY6459" fmla="*/ 1114418 h 1864576"/>
              <a:gd name="connsiteX6460" fmla="*/ 887325 w 1656655"/>
              <a:gd name="connsiteY6460" fmla="*/ 1113835 h 1864576"/>
              <a:gd name="connsiteX6461" fmla="*/ 868695 w 1656655"/>
              <a:gd name="connsiteY6461" fmla="*/ 1120263 h 1864576"/>
              <a:gd name="connsiteX6462" fmla="*/ 870829 w 1656655"/>
              <a:gd name="connsiteY6462" fmla="*/ 1120851 h 1864576"/>
              <a:gd name="connsiteX6463" fmla="*/ 871993 w 1656655"/>
              <a:gd name="connsiteY6463" fmla="*/ 1118705 h 1864576"/>
              <a:gd name="connsiteX6464" fmla="*/ 872184 w 1656655"/>
              <a:gd name="connsiteY6464" fmla="*/ 1121434 h 1864576"/>
              <a:gd name="connsiteX6465" fmla="*/ 871020 w 1656655"/>
              <a:gd name="connsiteY6465" fmla="*/ 1121047 h 1864576"/>
              <a:gd name="connsiteX6466" fmla="*/ 869468 w 1656655"/>
              <a:gd name="connsiteY6466" fmla="*/ 1122605 h 1864576"/>
              <a:gd name="connsiteX6467" fmla="*/ 869082 w 1656655"/>
              <a:gd name="connsiteY6467" fmla="*/ 1122993 h 1864576"/>
              <a:gd name="connsiteX6468" fmla="*/ 868886 w 1656655"/>
              <a:gd name="connsiteY6468" fmla="*/ 1123580 h 1864576"/>
              <a:gd name="connsiteX6469" fmla="*/ 868695 w 1656655"/>
              <a:gd name="connsiteY6469" fmla="*/ 1120263 h 1864576"/>
              <a:gd name="connsiteX6470" fmla="*/ 836867 w 1656655"/>
              <a:gd name="connsiteY6470" fmla="*/ 1119484 h 1864576"/>
              <a:gd name="connsiteX6471" fmla="*/ 838223 w 1656655"/>
              <a:gd name="connsiteY6471" fmla="*/ 1118901 h 1864576"/>
              <a:gd name="connsiteX6472" fmla="*/ 839387 w 1656655"/>
              <a:gd name="connsiteY6472" fmla="*/ 1114614 h 1864576"/>
              <a:gd name="connsiteX6473" fmla="*/ 841717 w 1656655"/>
              <a:gd name="connsiteY6473" fmla="*/ 1122801 h 1864576"/>
              <a:gd name="connsiteX6474" fmla="*/ 842495 w 1656655"/>
              <a:gd name="connsiteY6474" fmla="*/ 1127476 h 1864576"/>
              <a:gd name="connsiteX6475" fmla="*/ 842691 w 1656655"/>
              <a:gd name="connsiteY6475" fmla="*/ 1130009 h 1864576"/>
              <a:gd name="connsiteX6476" fmla="*/ 844242 w 1656655"/>
              <a:gd name="connsiteY6476" fmla="*/ 1130984 h 1864576"/>
              <a:gd name="connsiteX6477" fmla="*/ 843273 w 1656655"/>
              <a:gd name="connsiteY6477" fmla="*/ 1133713 h 1864576"/>
              <a:gd name="connsiteX6478" fmla="*/ 844046 w 1656655"/>
              <a:gd name="connsiteY6478" fmla="*/ 1136834 h 1864576"/>
              <a:gd name="connsiteX6479" fmla="*/ 848123 w 1656655"/>
              <a:gd name="connsiteY6479" fmla="*/ 1138588 h 1864576"/>
              <a:gd name="connsiteX6480" fmla="*/ 848509 w 1656655"/>
              <a:gd name="connsiteY6480" fmla="*/ 1139171 h 1864576"/>
              <a:gd name="connsiteX6481" fmla="*/ 848705 w 1656655"/>
              <a:gd name="connsiteY6481" fmla="*/ 1139950 h 1864576"/>
              <a:gd name="connsiteX6482" fmla="*/ 846762 w 1656655"/>
              <a:gd name="connsiteY6482" fmla="*/ 1139950 h 1864576"/>
              <a:gd name="connsiteX6483" fmla="*/ 845015 w 1656655"/>
              <a:gd name="connsiteY6483" fmla="*/ 1140729 h 1864576"/>
              <a:gd name="connsiteX6484" fmla="*/ 844242 w 1656655"/>
              <a:gd name="connsiteY6484" fmla="*/ 1139950 h 1864576"/>
              <a:gd name="connsiteX6485" fmla="*/ 843077 w 1656655"/>
              <a:gd name="connsiteY6485" fmla="*/ 1139754 h 1864576"/>
              <a:gd name="connsiteX6486" fmla="*/ 842691 w 1656655"/>
              <a:gd name="connsiteY6486" fmla="*/ 1137025 h 1864576"/>
              <a:gd name="connsiteX6487" fmla="*/ 841717 w 1656655"/>
              <a:gd name="connsiteY6487" fmla="*/ 1134884 h 1864576"/>
              <a:gd name="connsiteX6488" fmla="*/ 842691 w 1656655"/>
              <a:gd name="connsiteY6488" fmla="*/ 1133130 h 1864576"/>
              <a:gd name="connsiteX6489" fmla="*/ 838032 w 1656655"/>
              <a:gd name="connsiteY6489" fmla="*/ 1121434 h 1864576"/>
              <a:gd name="connsiteX6490" fmla="*/ 836867 w 1656655"/>
              <a:gd name="connsiteY6490" fmla="*/ 1119484 h 1864576"/>
              <a:gd name="connsiteX6491" fmla="*/ 878394 w 1656655"/>
              <a:gd name="connsiteY6491" fmla="*/ 1121047 h 1864576"/>
              <a:gd name="connsiteX6492" fmla="*/ 879172 w 1656655"/>
              <a:gd name="connsiteY6492" fmla="*/ 1122993 h 1864576"/>
              <a:gd name="connsiteX6493" fmla="*/ 878590 w 1656655"/>
              <a:gd name="connsiteY6493" fmla="*/ 1122993 h 1864576"/>
              <a:gd name="connsiteX6494" fmla="*/ 878394 w 1656655"/>
              <a:gd name="connsiteY6494" fmla="*/ 1121047 h 1864576"/>
              <a:gd name="connsiteX6495" fmla="*/ 868499 w 1656655"/>
              <a:gd name="connsiteY6495" fmla="*/ 1129426 h 1864576"/>
              <a:gd name="connsiteX6496" fmla="*/ 871020 w 1656655"/>
              <a:gd name="connsiteY6496" fmla="*/ 1129426 h 1864576"/>
              <a:gd name="connsiteX6497" fmla="*/ 872767 w 1656655"/>
              <a:gd name="connsiteY6497" fmla="*/ 1127867 h 1864576"/>
              <a:gd name="connsiteX6498" fmla="*/ 873349 w 1656655"/>
              <a:gd name="connsiteY6498" fmla="*/ 1125138 h 1864576"/>
              <a:gd name="connsiteX6499" fmla="*/ 872767 w 1656655"/>
              <a:gd name="connsiteY6499" fmla="*/ 1122605 h 1864576"/>
              <a:gd name="connsiteX6500" fmla="*/ 873741 w 1656655"/>
              <a:gd name="connsiteY6500" fmla="*/ 1123384 h 1864576"/>
              <a:gd name="connsiteX6501" fmla="*/ 874323 w 1656655"/>
              <a:gd name="connsiteY6501" fmla="*/ 1124555 h 1864576"/>
              <a:gd name="connsiteX6502" fmla="*/ 872767 w 1656655"/>
              <a:gd name="connsiteY6502" fmla="*/ 1129622 h 1864576"/>
              <a:gd name="connsiteX6503" fmla="*/ 871411 w 1656655"/>
              <a:gd name="connsiteY6503" fmla="*/ 1131763 h 1864576"/>
              <a:gd name="connsiteX6504" fmla="*/ 869664 w 1656655"/>
              <a:gd name="connsiteY6504" fmla="*/ 1131571 h 1864576"/>
              <a:gd name="connsiteX6505" fmla="*/ 867531 w 1656655"/>
              <a:gd name="connsiteY6505" fmla="*/ 1135859 h 1864576"/>
              <a:gd name="connsiteX6506" fmla="*/ 864810 w 1656655"/>
              <a:gd name="connsiteY6506" fmla="*/ 1137025 h 1864576"/>
              <a:gd name="connsiteX6507" fmla="*/ 860929 w 1656655"/>
              <a:gd name="connsiteY6507" fmla="*/ 1137025 h 1864576"/>
              <a:gd name="connsiteX6508" fmla="*/ 854332 w 1656655"/>
              <a:gd name="connsiteY6508" fmla="*/ 1135859 h 1864576"/>
              <a:gd name="connsiteX6509" fmla="*/ 854719 w 1656655"/>
              <a:gd name="connsiteY6509" fmla="*/ 1135467 h 1864576"/>
              <a:gd name="connsiteX6510" fmla="*/ 856270 w 1656655"/>
              <a:gd name="connsiteY6510" fmla="*/ 1133130 h 1864576"/>
              <a:gd name="connsiteX6511" fmla="*/ 856662 w 1656655"/>
              <a:gd name="connsiteY6511" fmla="*/ 1131959 h 1864576"/>
              <a:gd name="connsiteX6512" fmla="*/ 857244 w 1656655"/>
              <a:gd name="connsiteY6512" fmla="*/ 1132547 h 1864576"/>
              <a:gd name="connsiteX6513" fmla="*/ 861321 w 1656655"/>
              <a:gd name="connsiteY6513" fmla="*/ 1135663 h 1864576"/>
              <a:gd name="connsiteX6514" fmla="*/ 863645 w 1656655"/>
              <a:gd name="connsiteY6514" fmla="*/ 1135859 h 1864576"/>
              <a:gd name="connsiteX6515" fmla="*/ 865974 w 1656655"/>
              <a:gd name="connsiteY6515" fmla="*/ 1135467 h 1864576"/>
              <a:gd name="connsiteX6516" fmla="*/ 867335 w 1656655"/>
              <a:gd name="connsiteY6516" fmla="*/ 1133909 h 1864576"/>
              <a:gd name="connsiteX6517" fmla="*/ 868304 w 1656655"/>
              <a:gd name="connsiteY6517" fmla="*/ 1132155 h 1864576"/>
              <a:gd name="connsiteX6518" fmla="*/ 868499 w 1656655"/>
              <a:gd name="connsiteY6518" fmla="*/ 1129426 h 1864576"/>
              <a:gd name="connsiteX6519" fmla="*/ 783694 w 1656655"/>
              <a:gd name="connsiteY6519" fmla="*/ 1140925 h 1864576"/>
              <a:gd name="connsiteX6520" fmla="*/ 780978 w 1656655"/>
              <a:gd name="connsiteY6520" fmla="*/ 1139950 h 1864576"/>
              <a:gd name="connsiteX6521" fmla="*/ 781751 w 1656655"/>
              <a:gd name="connsiteY6521" fmla="*/ 1136442 h 1864576"/>
              <a:gd name="connsiteX6522" fmla="*/ 780782 w 1656655"/>
              <a:gd name="connsiteY6522" fmla="*/ 1131763 h 1864576"/>
              <a:gd name="connsiteX6523" fmla="*/ 780591 w 1656655"/>
              <a:gd name="connsiteY6523" fmla="*/ 1129230 h 1864576"/>
              <a:gd name="connsiteX6524" fmla="*/ 782529 w 1656655"/>
              <a:gd name="connsiteY6524" fmla="*/ 1125334 h 1864576"/>
              <a:gd name="connsiteX6525" fmla="*/ 781560 w 1656655"/>
              <a:gd name="connsiteY6525" fmla="*/ 1129038 h 1864576"/>
              <a:gd name="connsiteX6526" fmla="*/ 781947 w 1656655"/>
              <a:gd name="connsiteY6526" fmla="*/ 1133517 h 1864576"/>
              <a:gd name="connsiteX6527" fmla="*/ 782916 w 1656655"/>
              <a:gd name="connsiteY6527" fmla="*/ 1137221 h 1864576"/>
              <a:gd name="connsiteX6528" fmla="*/ 783694 w 1656655"/>
              <a:gd name="connsiteY6528" fmla="*/ 1140925 h 1864576"/>
              <a:gd name="connsiteX6529" fmla="*/ 770691 w 1656655"/>
              <a:gd name="connsiteY6529" fmla="*/ 1138779 h 1864576"/>
              <a:gd name="connsiteX6530" fmla="*/ 771274 w 1656655"/>
              <a:gd name="connsiteY6530" fmla="*/ 1135467 h 1864576"/>
              <a:gd name="connsiteX6531" fmla="*/ 771660 w 1656655"/>
              <a:gd name="connsiteY6531" fmla="*/ 1133713 h 1864576"/>
              <a:gd name="connsiteX6532" fmla="*/ 771660 w 1656655"/>
              <a:gd name="connsiteY6532" fmla="*/ 1131763 h 1864576"/>
              <a:gd name="connsiteX6533" fmla="*/ 772052 w 1656655"/>
              <a:gd name="connsiteY6533" fmla="*/ 1128255 h 1864576"/>
              <a:gd name="connsiteX6534" fmla="*/ 773021 w 1656655"/>
              <a:gd name="connsiteY6534" fmla="*/ 1125138 h 1864576"/>
              <a:gd name="connsiteX6535" fmla="*/ 772634 w 1656655"/>
              <a:gd name="connsiteY6535" fmla="*/ 1126892 h 1864576"/>
              <a:gd name="connsiteX6536" fmla="*/ 773021 w 1656655"/>
              <a:gd name="connsiteY6536" fmla="*/ 1132738 h 1864576"/>
              <a:gd name="connsiteX6537" fmla="*/ 773990 w 1656655"/>
              <a:gd name="connsiteY6537" fmla="*/ 1136055 h 1864576"/>
              <a:gd name="connsiteX6538" fmla="*/ 773990 w 1656655"/>
              <a:gd name="connsiteY6538" fmla="*/ 1140146 h 1864576"/>
              <a:gd name="connsiteX6539" fmla="*/ 770691 w 1656655"/>
              <a:gd name="connsiteY6539" fmla="*/ 1138779 h 1864576"/>
              <a:gd name="connsiteX6540" fmla="*/ 868695 w 1656655"/>
              <a:gd name="connsiteY6540" fmla="*/ 1123968 h 1864576"/>
              <a:gd name="connsiteX6541" fmla="*/ 868886 w 1656655"/>
              <a:gd name="connsiteY6541" fmla="*/ 1125530 h 1864576"/>
              <a:gd name="connsiteX6542" fmla="*/ 868499 w 1656655"/>
              <a:gd name="connsiteY6542" fmla="*/ 1126113 h 1864576"/>
              <a:gd name="connsiteX6543" fmla="*/ 868695 w 1656655"/>
              <a:gd name="connsiteY6543" fmla="*/ 1123968 h 1864576"/>
              <a:gd name="connsiteX6544" fmla="*/ 789708 w 1656655"/>
              <a:gd name="connsiteY6544" fmla="*/ 1132738 h 1864576"/>
              <a:gd name="connsiteX6545" fmla="*/ 791846 w 1656655"/>
              <a:gd name="connsiteY6545" fmla="*/ 1130793 h 1864576"/>
              <a:gd name="connsiteX6546" fmla="*/ 792815 w 1656655"/>
              <a:gd name="connsiteY6546" fmla="*/ 1129622 h 1864576"/>
              <a:gd name="connsiteX6547" fmla="*/ 795531 w 1656655"/>
              <a:gd name="connsiteY6547" fmla="*/ 1128255 h 1864576"/>
              <a:gd name="connsiteX6548" fmla="*/ 797082 w 1656655"/>
              <a:gd name="connsiteY6548" fmla="*/ 1127867 h 1864576"/>
              <a:gd name="connsiteX6549" fmla="*/ 800190 w 1656655"/>
              <a:gd name="connsiteY6549" fmla="*/ 1128451 h 1864576"/>
              <a:gd name="connsiteX6550" fmla="*/ 799803 w 1656655"/>
              <a:gd name="connsiteY6550" fmla="*/ 1129230 h 1864576"/>
              <a:gd name="connsiteX6551" fmla="*/ 798247 w 1656655"/>
              <a:gd name="connsiteY6551" fmla="*/ 1129038 h 1864576"/>
              <a:gd name="connsiteX6552" fmla="*/ 794367 w 1656655"/>
              <a:gd name="connsiteY6552" fmla="*/ 1130401 h 1864576"/>
              <a:gd name="connsiteX6553" fmla="*/ 792037 w 1656655"/>
              <a:gd name="connsiteY6553" fmla="*/ 1131571 h 1864576"/>
              <a:gd name="connsiteX6554" fmla="*/ 789708 w 1656655"/>
              <a:gd name="connsiteY6554" fmla="*/ 1132738 h 1864576"/>
              <a:gd name="connsiteX6555" fmla="*/ 880337 w 1656655"/>
              <a:gd name="connsiteY6555" fmla="*/ 1130596 h 1864576"/>
              <a:gd name="connsiteX6556" fmla="*/ 878394 w 1656655"/>
              <a:gd name="connsiteY6556" fmla="*/ 1128842 h 1864576"/>
              <a:gd name="connsiteX6557" fmla="*/ 879950 w 1656655"/>
              <a:gd name="connsiteY6557" fmla="*/ 1127672 h 1864576"/>
              <a:gd name="connsiteX6558" fmla="*/ 880533 w 1656655"/>
              <a:gd name="connsiteY6558" fmla="*/ 1127284 h 1864576"/>
              <a:gd name="connsiteX6559" fmla="*/ 880337 w 1656655"/>
              <a:gd name="connsiteY6559" fmla="*/ 1130596 h 1864576"/>
              <a:gd name="connsiteX6560" fmla="*/ 852003 w 1656655"/>
              <a:gd name="connsiteY6560" fmla="*/ 1135080 h 1864576"/>
              <a:gd name="connsiteX6561" fmla="*/ 849091 w 1656655"/>
              <a:gd name="connsiteY6561" fmla="*/ 1133517 h 1864576"/>
              <a:gd name="connsiteX6562" fmla="*/ 848509 w 1656655"/>
              <a:gd name="connsiteY6562" fmla="*/ 1133130 h 1864576"/>
              <a:gd name="connsiteX6563" fmla="*/ 848123 w 1656655"/>
              <a:gd name="connsiteY6563" fmla="*/ 1132547 h 1864576"/>
              <a:gd name="connsiteX6564" fmla="*/ 848901 w 1656655"/>
              <a:gd name="connsiteY6564" fmla="*/ 1131180 h 1864576"/>
              <a:gd name="connsiteX6565" fmla="*/ 851421 w 1656655"/>
              <a:gd name="connsiteY6565" fmla="*/ 1127088 h 1864576"/>
              <a:gd name="connsiteX6566" fmla="*/ 852199 w 1656655"/>
              <a:gd name="connsiteY6566" fmla="*/ 1125722 h 1864576"/>
              <a:gd name="connsiteX6567" fmla="*/ 852781 w 1656655"/>
              <a:gd name="connsiteY6567" fmla="*/ 1127284 h 1864576"/>
              <a:gd name="connsiteX6568" fmla="*/ 855497 w 1656655"/>
              <a:gd name="connsiteY6568" fmla="*/ 1130596 h 1864576"/>
              <a:gd name="connsiteX6569" fmla="*/ 854137 w 1656655"/>
              <a:gd name="connsiteY6569" fmla="*/ 1131180 h 1864576"/>
              <a:gd name="connsiteX6570" fmla="*/ 852585 w 1656655"/>
              <a:gd name="connsiteY6570" fmla="*/ 1133713 h 1864576"/>
              <a:gd name="connsiteX6571" fmla="*/ 852003 w 1656655"/>
              <a:gd name="connsiteY6571" fmla="*/ 1135080 h 1864576"/>
              <a:gd name="connsiteX6572" fmla="*/ 802906 w 1656655"/>
              <a:gd name="connsiteY6572" fmla="*/ 1133130 h 1864576"/>
              <a:gd name="connsiteX6573" fmla="*/ 802906 w 1656655"/>
              <a:gd name="connsiteY6573" fmla="*/ 1130401 h 1864576"/>
              <a:gd name="connsiteX6574" fmla="*/ 803488 w 1656655"/>
              <a:gd name="connsiteY6574" fmla="*/ 1130984 h 1864576"/>
              <a:gd name="connsiteX6575" fmla="*/ 804849 w 1656655"/>
              <a:gd name="connsiteY6575" fmla="*/ 1133130 h 1864576"/>
              <a:gd name="connsiteX6576" fmla="*/ 804071 w 1656655"/>
              <a:gd name="connsiteY6576" fmla="*/ 1133517 h 1864576"/>
              <a:gd name="connsiteX6577" fmla="*/ 803488 w 1656655"/>
              <a:gd name="connsiteY6577" fmla="*/ 1134301 h 1864576"/>
              <a:gd name="connsiteX6578" fmla="*/ 803292 w 1656655"/>
              <a:gd name="connsiteY6578" fmla="*/ 1133713 h 1864576"/>
              <a:gd name="connsiteX6579" fmla="*/ 802906 w 1656655"/>
              <a:gd name="connsiteY6579" fmla="*/ 1133130 h 1864576"/>
              <a:gd name="connsiteX6580" fmla="*/ 822118 w 1656655"/>
              <a:gd name="connsiteY6580" fmla="*/ 1137809 h 1864576"/>
              <a:gd name="connsiteX6581" fmla="*/ 823087 w 1656655"/>
              <a:gd name="connsiteY6581" fmla="*/ 1135859 h 1864576"/>
              <a:gd name="connsiteX6582" fmla="*/ 824061 w 1656655"/>
              <a:gd name="connsiteY6582" fmla="*/ 1133909 h 1864576"/>
              <a:gd name="connsiteX6583" fmla="*/ 825416 w 1656655"/>
              <a:gd name="connsiteY6583" fmla="*/ 1129426 h 1864576"/>
              <a:gd name="connsiteX6584" fmla="*/ 826777 w 1656655"/>
              <a:gd name="connsiteY6584" fmla="*/ 1131571 h 1864576"/>
              <a:gd name="connsiteX6585" fmla="*/ 829297 w 1656655"/>
              <a:gd name="connsiteY6585" fmla="*/ 1132351 h 1864576"/>
              <a:gd name="connsiteX6586" fmla="*/ 829297 w 1656655"/>
              <a:gd name="connsiteY6586" fmla="*/ 1134105 h 1864576"/>
              <a:gd name="connsiteX6587" fmla="*/ 831240 w 1656655"/>
              <a:gd name="connsiteY6587" fmla="*/ 1136834 h 1864576"/>
              <a:gd name="connsiteX6588" fmla="*/ 832791 w 1656655"/>
              <a:gd name="connsiteY6588" fmla="*/ 1137613 h 1864576"/>
              <a:gd name="connsiteX6589" fmla="*/ 831626 w 1656655"/>
              <a:gd name="connsiteY6589" fmla="*/ 1141121 h 1864576"/>
              <a:gd name="connsiteX6590" fmla="*/ 831240 w 1656655"/>
              <a:gd name="connsiteY6590" fmla="*/ 1141900 h 1864576"/>
              <a:gd name="connsiteX6591" fmla="*/ 829879 w 1656655"/>
              <a:gd name="connsiteY6591" fmla="*/ 1142875 h 1864576"/>
              <a:gd name="connsiteX6592" fmla="*/ 828910 w 1656655"/>
              <a:gd name="connsiteY6592" fmla="*/ 1143071 h 1864576"/>
              <a:gd name="connsiteX6593" fmla="*/ 825803 w 1656655"/>
              <a:gd name="connsiteY6593" fmla="*/ 1144629 h 1864576"/>
              <a:gd name="connsiteX6594" fmla="*/ 823479 w 1656655"/>
              <a:gd name="connsiteY6594" fmla="*/ 1146966 h 1864576"/>
              <a:gd name="connsiteX6595" fmla="*/ 817851 w 1656655"/>
              <a:gd name="connsiteY6595" fmla="*/ 1146966 h 1864576"/>
              <a:gd name="connsiteX6596" fmla="*/ 813579 w 1656655"/>
              <a:gd name="connsiteY6596" fmla="*/ 1145800 h 1864576"/>
              <a:gd name="connsiteX6597" fmla="*/ 814548 w 1656655"/>
              <a:gd name="connsiteY6597" fmla="*/ 1144825 h 1864576"/>
              <a:gd name="connsiteX6598" fmla="*/ 815712 w 1656655"/>
              <a:gd name="connsiteY6598" fmla="*/ 1145991 h 1864576"/>
              <a:gd name="connsiteX6599" fmla="*/ 818624 w 1656655"/>
              <a:gd name="connsiteY6599" fmla="*/ 1145408 h 1864576"/>
              <a:gd name="connsiteX6600" fmla="*/ 818042 w 1656655"/>
              <a:gd name="connsiteY6600" fmla="*/ 1143654 h 1864576"/>
              <a:gd name="connsiteX6601" fmla="*/ 818433 w 1656655"/>
              <a:gd name="connsiteY6601" fmla="*/ 1142483 h 1864576"/>
              <a:gd name="connsiteX6602" fmla="*/ 819206 w 1656655"/>
              <a:gd name="connsiteY6602" fmla="*/ 1144046 h 1864576"/>
              <a:gd name="connsiteX6603" fmla="*/ 820371 w 1656655"/>
              <a:gd name="connsiteY6603" fmla="*/ 1145016 h 1864576"/>
              <a:gd name="connsiteX6604" fmla="*/ 821922 w 1656655"/>
              <a:gd name="connsiteY6604" fmla="*/ 1145604 h 1864576"/>
              <a:gd name="connsiteX6605" fmla="*/ 823283 w 1656655"/>
              <a:gd name="connsiteY6605" fmla="*/ 1143071 h 1864576"/>
              <a:gd name="connsiteX6606" fmla="*/ 821922 w 1656655"/>
              <a:gd name="connsiteY6606" fmla="*/ 1142292 h 1864576"/>
              <a:gd name="connsiteX6607" fmla="*/ 821149 w 1656655"/>
              <a:gd name="connsiteY6607" fmla="*/ 1140925 h 1864576"/>
              <a:gd name="connsiteX6608" fmla="*/ 820175 w 1656655"/>
              <a:gd name="connsiteY6608" fmla="*/ 1139754 h 1864576"/>
              <a:gd name="connsiteX6609" fmla="*/ 821732 w 1656655"/>
              <a:gd name="connsiteY6609" fmla="*/ 1139171 h 1864576"/>
              <a:gd name="connsiteX6610" fmla="*/ 822314 w 1656655"/>
              <a:gd name="connsiteY6610" fmla="*/ 1141121 h 1864576"/>
              <a:gd name="connsiteX6611" fmla="*/ 823283 w 1656655"/>
              <a:gd name="connsiteY6611" fmla="*/ 1142679 h 1864576"/>
              <a:gd name="connsiteX6612" fmla="*/ 825030 w 1656655"/>
              <a:gd name="connsiteY6612" fmla="*/ 1143654 h 1864576"/>
              <a:gd name="connsiteX6613" fmla="*/ 826581 w 1656655"/>
              <a:gd name="connsiteY6613" fmla="*/ 1140925 h 1864576"/>
              <a:gd name="connsiteX6614" fmla="*/ 825030 w 1656655"/>
              <a:gd name="connsiteY6614" fmla="*/ 1139754 h 1864576"/>
              <a:gd name="connsiteX6615" fmla="*/ 822118 w 1656655"/>
              <a:gd name="connsiteY6615" fmla="*/ 1137809 h 1864576"/>
              <a:gd name="connsiteX6616" fmla="*/ 785441 w 1656655"/>
              <a:gd name="connsiteY6616" fmla="*/ 1132934 h 1864576"/>
              <a:gd name="connsiteX6617" fmla="*/ 789321 w 1656655"/>
              <a:gd name="connsiteY6617" fmla="*/ 1132738 h 1864576"/>
              <a:gd name="connsiteX6618" fmla="*/ 785827 w 1656655"/>
              <a:gd name="connsiteY6618" fmla="*/ 1133326 h 1864576"/>
              <a:gd name="connsiteX6619" fmla="*/ 785441 w 1656655"/>
              <a:gd name="connsiteY6619" fmla="*/ 1132934 h 1864576"/>
              <a:gd name="connsiteX6620" fmla="*/ 806982 w 1656655"/>
              <a:gd name="connsiteY6620" fmla="*/ 1139367 h 1864576"/>
              <a:gd name="connsiteX6621" fmla="*/ 806204 w 1656655"/>
              <a:gd name="connsiteY6621" fmla="*/ 1138392 h 1864576"/>
              <a:gd name="connsiteX6622" fmla="*/ 806786 w 1656655"/>
              <a:gd name="connsiteY6622" fmla="*/ 1136442 h 1864576"/>
              <a:gd name="connsiteX6623" fmla="*/ 807951 w 1656655"/>
              <a:gd name="connsiteY6623" fmla="*/ 1137613 h 1864576"/>
              <a:gd name="connsiteX6624" fmla="*/ 806982 w 1656655"/>
              <a:gd name="connsiteY6624" fmla="*/ 1139367 h 1864576"/>
              <a:gd name="connsiteX6625" fmla="*/ 810667 w 1656655"/>
              <a:gd name="connsiteY6625" fmla="*/ 1142096 h 1864576"/>
              <a:gd name="connsiteX6626" fmla="*/ 810281 w 1656655"/>
              <a:gd name="connsiteY6626" fmla="*/ 1139950 h 1864576"/>
              <a:gd name="connsiteX6627" fmla="*/ 810667 w 1656655"/>
              <a:gd name="connsiteY6627" fmla="*/ 1139171 h 1864576"/>
              <a:gd name="connsiteX6628" fmla="*/ 812414 w 1656655"/>
              <a:gd name="connsiteY6628" fmla="*/ 1139950 h 1864576"/>
              <a:gd name="connsiteX6629" fmla="*/ 811445 w 1656655"/>
              <a:gd name="connsiteY6629" fmla="*/ 1140925 h 1864576"/>
              <a:gd name="connsiteX6630" fmla="*/ 810667 w 1656655"/>
              <a:gd name="connsiteY6630" fmla="*/ 1142096 h 1864576"/>
              <a:gd name="connsiteX6631" fmla="*/ 816104 w 1656655"/>
              <a:gd name="connsiteY6631" fmla="*/ 1140729 h 1864576"/>
              <a:gd name="connsiteX6632" fmla="*/ 818042 w 1656655"/>
              <a:gd name="connsiteY6632" fmla="*/ 1139950 h 1864576"/>
              <a:gd name="connsiteX6633" fmla="*/ 817851 w 1656655"/>
              <a:gd name="connsiteY6633" fmla="*/ 1141121 h 1864576"/>
              <a:gd name="connsiteX6634" fmla="*/ 816104 w 1656655"/>
              <a:gd name="connsiteY6634" fmla="*/ 1140729 h 1864576"/>
              <a:gd name="connsiteX6635" fmla="*/ 816104 w 1656655"/>
              <a:gd name="connsiteY6635" fmla="*/ 1140729 h 1864576"/>
              <a:gd name="connsiteX6636" fmla="*/ 815130 w 1656655"/>
              <a:gd name="connsiteY6636" fmla="*/ 1141704 h 1864576"/>
              <a:gd name="connsiteX6637" fmla="*/ 814548 w 1656655"/>
              <a:gd name="connsiteY6637" fmla="*/ 1143071 h 1864576"/>
              <a:gd name="connsiteX6638" fmla="*/ 813965 w 1656655"/>
              <a:gd name="connsiteY6638" fmla="*/ 1142483 h 1864576"/>
              <a:gd name="connsiteX6639" fmla="*/ 814357 w 1656655"/>
              <a:gd name="connsiteY6639" fmla="*/ 1141317 h 1864576"/>
              <a:gd name="connsiteX6640" fmla="*/ 813965 w 1656655"/>
              <a:gd name="connsiteY6640" fmla="*/ 1140342 h 1864576"/>
              <a:gd name="connsiteX6641" fmla="*/ 816104 w 1656655"/>
              <a:gd name="connsiteY6641" fmla="*/ 1140729 h 1864576"/>
              <a:gd name="connsiteX6642" fmla="*/ 825221 w 1656655"/>
              <a:gd name="connsiteY6642" fmla="*/ 1132934 h 1864576"/>
              <a:gd name="connsiteX6643" fmla="*/ 824061 w 1656655"/>
              <a:gd name="connsiteY6643" fmla="*/ 1135271 h 1864576"/>
              <a:gd name="connsiteX6644" fmla="*/ 825221 w 1656655"/>
              <a:gd name="connsiteY6644" fmla="*/ 1137809 h 1864576"/>
              <a:gd name="connsiteX6645" fmla="*/ 826968 w 1656655"/>
              <a:gd name="connsiteY6645" fmla="*/ 1139754 h 1864576"/>
              <a:gd name="connsiteX6646" fmla="*/ 829688 w 1656655"/>
              <a:gd name="connsiteY6646" fmla="*/ 1140729 h 1864576"/>
              <a:gd name="connsiteX6647" fmla="*/ 830657 w 1656655"/>
              <a:gd name="connsiteY6647" fmla="*/ 1138392 h 1864576"/>
              <a:gd name="connsiteX6648" fmla="*/ 828328 w 1656655"/>
              <a:gd name="connsiteY6648" fmla="*/ 1137025 h 1864576"/>
              <a:gd name="connsiteX6649" fmla="*/ 827550 w 1656655"/>
              <a:gd name="connsiteY6649" fmla="*/ 1135859 h 1864576"/>
              <a:gd name="connsiteX6650" fmla="*/ 826194 w 1656655"/>
              <a:gd name="connsiteY6650" fmla="*/ 1133326 h 1864576"/>
              <a:gd name="connsiteX6651" fmla="*/ 825221 w 1656655"/>
              <a:gd name="connsiteY6651" fmla="*/ 1132934 h 1864576"/>
              <a:gd name="connsiteX6652" fmla="*/ 831626 w 1656655"/>
              <a:gd name="connsiteY6652" fmla="*/ 1120851 h 1864576"/>
              <a:gd name="connsiteX6653" fmla="*/ 830462 w 1656655"/>
              <a:gd name="connsiteY6653" fmla="*/ 1122605 h 1864576"/>
              <a:gd name="connsiteX6654" fmla="*/ 831436 w 1656655"/>
              <a:gd name="connsiteY6654" fmla="*/ 1124555 h 1864576"/>
              <a:gd name="connsiteX6655" fmla="*/ 832791 w 1656655"/>
              <a:gd name="connsiteY6655" fmla="*/ 1125917 h 1864576"/>
              <a:gd name="connsiteX6656" fmla="*/ 834925 w 1656655"/>
              <a:gd name="connsiteY6656" fmla="*/ 1126501 h 1864576"/>
              <a:gd name="connsiteX6657" fmla="*/ 835898 w 1656655"/>
              <a:gd name="connsiteY6657" fmla="*/ 1124747 h 1864576"/>
              <a:gd name="connsiteX6658" fmla="*/ 834538 w 1656655"/>
              <a:gd name="connsiteY6658" fmla="*/ 1123188 h 1864576"/>
              <a:gd name="connsiteX6659" fmla="*/ 833956 w 1656655"/>
              <a:gd name="connsiteY6659" fmla="*/ 1122409 h 1864576"/>
              <a:gd name="connsiteX6660" fmla="*/ 831626 w 1656655"/>
              <a:gd name="connsiteY6660" fmla="*/ 1120851 h 1864576"/>
              <a:gd name="connsiteX6661" fmla="*/ 832209 w 1656655"/>
              <a:gd name="connsiteY6661" fmla="*/ 1127088 h 1864576"/>
              <a:gd name="connsiteX6662" fmla="*/ 830853 w 1656655"/>
              <a:gd name="connsiteY6662" fmla="*/ 1128647 h 1864576"/>
              <a:gd name="connsiteX6663" fmla="*/ 831626 w 1656655"/>
              <a:gd name="connsiteY6663" fmla="*/ 1130596 h 1864576"/>
              <a:gd name="connsiteX6664" fmla="*/ 832987 w 1656655"/>
              <a:gd name="connsiteY6664" fmla="*/ 1132155 h 1864576"/>
              <a:gd name="connsiteX6665" fmla="*/ 835120 w 1656655"/>
              <a:gd name="connsiteY6665" fmla="*/ 1132738 h 1864576"/>
              <a:gd name="connsiteX6666" fmla="*/ 836285 w 1656655"/>
              <a:gd name="connsiteY6666" fmla="*/ 1131180 h 1864576"/>
              <a:gd name="connsiteX6667" fmla="*/ 834925 w 1656655"/>
              <a:gd name="connsiteY6667" fmla="*/ 1129622 h 1864576"/>
              <a:gd name="connsiteX6668" fmla="*/ 834342 w 1656655"/>
              <a:gd name="connsiteY6668" fmla="*/ 1128842 h 1864576"/>
              <a:gd name="connsiteX6669" fmla="*/ 832209 w 1656655"/>
              <a:gd name="connsiteY6669" fmla="*/ 1127088 h 1864576"/>
              <a:gd name="connsiteX6670" fmla="*/ 810667 w 1656655"/>
              <a:gd name="connsiteY6670" fmla="*/ 1142096 h 1864576"/>
              <a:gd name="connsiteX6671" fmla="*/ 810476 w 1656655"/>
              <a:gd name="connsiteY6671" fmla="*/ 1142875 h 1864576"/>
              <a:gd name="connsiteX6672" fmla="*/ 810667 w 1656655"/>
              <a:gd name="connsiteY6672" fmla="*/ 1143654 h 1864576"/>
              <a:gd name="connsiteX6673" fmla="*/ 809502 w 1656655"/>
              <a:gd name="connsiteY6673" fmla="*/ 1142875 h 1864576"/>
              <a:gd name="connsiteX6674" fmla="*/ 810281 w 1656655"/>
              <a:gd name="connsiteY6674" fmla="*/ 1142679 h 1864576"/>
              <a:gd name="connsiteX6675" fmla="*/ 810667 w 1656655"/>
              <a:gd name="connsiteY6675" fmla="*/ 1142096 h 1864576"/>
              <a:gd name="connsiteX6676" fmla="*/ 819789 w 1656655"/>
              <a:gd name="connsiteY6676" fmla="*/ 283769 h 1864576"/>
              <a:gd name="connsiteX6677" fmla="*/ 924193 w 1656655"/>
              <a:gd name="connsiteY6677" fmla="*/ 297997 h 1864576"/>
              <a:gd name="connsiteX6678" fmla="*/ 928074 w 1656655"/>
              <a:gd name="connsiteY6678" fmla="*/ 301505 h 1864576"/>
              <a:gd name="connsiteX6679" fmla="*/ 926136 w 1656655"/>
              <a:gd name="connsiteY6679" fmla="*/ 306767 h 1864576"/>
              <a:gd name="connsiteX6680" fmla="*/ 920117 w 1656655"/>
              <a:gd name="connsiteY6680" fmla="*/ 306767 h 1864576"/>
              <a:gd name="connsiteX6681" fmla="*/ 737312 w 1656655"/>
              <a:gd name="connsiteY6681" fmla="*/ 306377 h 1864576"/>
              <a:gd name="connsiteX6682" fmla="*/ 731298 w 1656655"/>
              <a:gd name="connsiteY6682" fmla="*/ 307352 h 1864576"/>
              <a:gd name="connsiteX6683" fmla="*/ 730329 w 1656655"/>
              <a:gd name="connsiteY6683" fmla="*/ 298387 h 1864576"/>
              <a:gd name="connsiteX6684" fmla="*/ 765842 w 1656655"/>
              <a:gd name="connsiteY6684" fmla="*/ 289421 h 1864576"/>
              <a:gd name="connsiteX6685" fmla="*/ 819789 w 1656655"/>
              <a:gd name="connsiteY6685" fmla="*/ 283769 h 1864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</a:cxnLst>
            <a:rect l="l" t="t" r="r" b="b"/>
            <a:pathLst>
              <a:path w="1656655" h="1864576">
                <a:moveTo>
                  <a:pt x="676960" y="1342057"/>
                </a:moveTo>
                <a:cubicBezTo>
                  <a:pt x="681619" y="1347319"/>
                  <a:pt x="688797" y="1350632"/>
                  <a:pt x="695786" y="1351416"/>
                </a:cubicBezTo>
                <a:cubicBezTo>
                  <a:pt x="697723" y="1352386"/>
                  <a:pt x="699666" y="1353170"/>
                  <a:pt x="701604" y="1354140"/>
                </a:cubicBezTo>
                <a:cubicBezTo>
                  <a:pt x="691513" y="1366031"/>
                  <a:pt x="672497" y="1389029"/>
                  <a:pt x="656196" y="1390587"/>
                </a:cubicBezTo>
                <a:cubicBezTo>
                  <a:pt x="650955" y="1391170"/>
                  <a:pt x="647657" y="1387858"/>
                  <a:pt x="640283" y="1384742"/>
                </a:cubicBezTo>
                <a:cubicBezTo>
                  <a:pt x="638731" y="1384154"/>
                  <a:pt x="637757" y="1383571"/>
                  <a:pt x="636598" y="1382988"/>
                </a:cubicBezTo>
                <a:cubicBezTo>
                  <a:pt x="629414" y="1378505"/>
                  <a:pt x="626502" y="1369931"/>
                  <a:pt x="628832" y="1367202"/>
                </a:cubicBezTo>
                <a:cubicBezTo>
                  <a:pt x="642998" y="1356090"/>
                  <a:pt x="653089" y="1348491"/>
                  <a:pt x="665705" y="1335433"/>
                </a:cubicBezTo>
                <a:cubicBezTo>
                  <a:pt x="669389" y="1337574"/>
                  <a:pt x="673275" y="1339917"/>
                  <a:pt x="676960" y="1342057"/>
                </a:cubicBezTo>
                <a:close/>
                <a:moveTo>
                  <a:pt x="704907" y="1327829"/>
                </a:moveTo>
                <a:cubicBezTo>
                  <a:pt x="704907" y="1324713"/>
                  <a:pt x="705876" y="1313797"/>
                  <a:pt x="702382" y="1316526"/>
                </a:cubicBezTo>
                <a:cubicBezTo>
                  <a:pt x="697141" y="1320426"/>
                  <a:pt x="693647" y="1324713"/>
                  <a:pt x="686081" y="1328608"/>
                </a:cubicBezTo>
                <a:cubicBezTo>
                  <a:pt x="684917" y="1329196"/>
                  <a:pt x="683366" y="1329779"/>
                  <a:pt x="682005" y="1330362"/>
                </a:cubicBezTo>
                <a:cubicBezTo>
                  <a:pt x="678511" y="1331925"/>
                  <a:pt x="678903" y="1332901"/>
                  <a:pt x="680258" y="1335433"/>
                </a:cubicBezTo>
                <a:cubicBezTo>
                  <a:pt x="683752" y="1341861"/>
                  <a:pt x="693070" y="1345179"/>
                  <a:pt x="700248" y="1345179"/>
                </a:cubicBezTo>
                <a:cubicBezTo>
                  <a:pt x="700635" y="1345179"/>
                  <a:pt x="700831" y="1345179"/>
                  <a:pt x="701217" y="1344983"/>
                </a:cubicBezTo>
                <a:cubicBezTo>
                  <a:pt x="695786" y="1342450"/>
                  <a:pt x="690544" y="1339917"/>
                  <a:pt x="685303" y="1337188"/>
                </a:cubicBezTo>
                <a:cubicBezTo>
                  <a:pt x="690544" y="1339917"/>
                  <a:pt x="695786" y="1342640"/>
                  <a:pt x="701217" y="1344983"/>
                </a:cubicBezTo>
                <a:cubicBezTo>
                  <a:pt x="704325" y="1343229"/>
                  <a:pt x="704907" y="1331141"/>
                  <a:pt x="704907" y="1327829"/>
                </a:cubicBezTo>
                <a:close/>
                <a:moveTo>
                  <a:pt x="638149" y="1316722"/>
                </a:moveTo>
                <a:cubicBezTo>
                  <a:pt x="642030" y="1322959"/>
                  <a:pt x="650955" y="1329583"/>
                  <a:pt x="658134" y="1330754"/>
                </a:cubicBezTo>
                <a:lnTo>
                  <a:pt x="659299" y="1331533"/>
                </a:lnTo>
                <a:cubicBezTo>
                  <a:pt x="654063" y="1338942"/>
                  <a:pt x="634073" y="1353557"/>
                  <a:pt x="627476" y="1358040"/>
                </a:cubicBezTo>
                <a:cubicBezTo>
                  <a:pt x="619128" y="1363885"/>
                  <a:pt x="611562" y="1367393"/>
                  <a:pt x="604187" y="1366810"/>
                </a:cubicBezTo>
                <a:cubicBezTo>
                  <a:pt x="593901" y="1366031"/>
                  <a:pt x="581677" y="1355507"/>
                  <a:pt x="581677" y="1344204"/>
                </a:cubicBezTo>
                <a:cubicBezTo>
                  <a:pt x="581677" y="1341861"/>
                  <a:pt x="583615" y="1341475"/>
                  <a:pt x="586140" y="1340107"/>
                </a:cubicBezTo>
                <a:cubicBezTo>
                  <a:pt x="604383" y="1330950"/>
                  <a:pt x="614278" y="1324713"/>
                  <a:pt x="630388" y="1310485"/>
                </a:cubicBezTo>
                <a:cubicBezTo>
                  <a:pt x="632908" y="1312626"/>
                  <a:pt x="635433" y="1314772"/>
                  <a:pt x="638149" y="1316722"/>
                </a:cubicBezTo>
                <a:close/>
                <a:moveTo>
                  <a:pt x="667647" y="1303856"/>
                </a:moveTo>
                <a:cubicBezTo>
                  <a:pt x="667647" y="1297428"/>
                  <a:pt x="666869" y="1294503"/>
                  <a:pt x="666483" y="1291970"/>
                </a:cubicBezTo>
                <a:cubicBezTo>
                  <a:pt x="665900" y="1289045"/>
                  <a:pt x="666674" y="1286316"/>
                  <a:pt x="663179" y="1289824"/>
                </a:cubicBezTo>
                <a:cubicBezTo>
                  <a:pt x="661437" y="1291774"/>
                  <a:pt x="659108" y="1294699"/>
                  <a:pt x="654063" y="1298986"/>
                </a:cubicBezTo>
                <a:cubicBezTo>
                  <a:pt x="651924" y="1300740"/>
                  <a:pt x="642416" y="1308148"/>
                  <a:pt x="641643" y="1309314"/>
                </a:cubicBezTo>
                <a:lnTo>
                  <a:pt x="641643" y="1309510"/>
                </a:lnTo>
                <a:cubicBezTo>
                  <a:pt x="643581" y="1317109"/>
                  <a:pt x="654836" y="1324321"/>
                  <a:pt x="659881" y="1324517"/>
                </a:cubicBezTo>
                <a:cubicBezTo>
                  <a:pt x="660659" y="1324517"/>
                  <a:pt x="661242" y="1324517"/>
                  <a:pt x="662020" y="1323934"/>
                </a:cubicBezTo>
                <a:cubicBezTo>
                  <a:pt x="658526" y="1321592"/>
                  <a:pt x="655032" y="1319255"/>
                  <a:pt x="651538" y="1316918"/>
                </a:cubicBezTo>
                <a:cubicBezTo>
                  <a:pt x="655032" y="1319255"/>
                  <a:pt x="658330" y="1321592"/>
                  <a:pt x="662020" y="1323934"/>
                </a:cubicBezTo>
                <a:cubicBezTo>
                  <a:pt x="665509" y="1320813"/>
                  <a:pt x="667647" y="1307173"/>
                  <a:pt x="667647" y="1303856"/>
                </a:cubicBezTo>
                <a:close/>
                <a:moveTo>
                  <a:pt x="603605" y="1285929"/>
                </a:moveTo>
                <a:cubicBezTo>
                  <a:pt x="606321" y="1292166"/>
                  <a:pt x="611758" y="1298207"/>
                  <a:pt x="617576" y="1301715"/>
                </a:cubicBezTo>
                <a:cubicBezTo>
                  <a:pt x="619906" y="1303273"/>
                  <a:pt x="622431" y="1304640"/>
                  <a:pt x="624369" y="1305610"/>
                </a:cubicBezTo>
                <a:cubicBezTo>
                  <a:pt x="618159" y="1315747"/>
                  <a:pt x="577214" y="1342057"/>
                  <a:pt x="561883" y="1338942"/>
                </a:cubicBezTo>
                <a:cubicBezTo>
                  <a:pt x="557028" y="1337966"/>
                  <a:pt x="552179" y="1336795"/>
                  <a:pt x="548102" y="1332312"/>
                </a:cubicBezTo>
                <a:cubicBezTo>
                  <a:pt x="542670" y="1326271"/>
                  <a:pt x="539563" y="1320230"/>
                  <a:pt x="538594" y="1311847"/>
                </a:cubicBezTo>
                <a:cubicBezTo>
                  <a:pt x="536656" y="1290799"/>
                  <a:pt x="554894" y="1254161"/>
                  <a:pt x="570030" y="1245778"/>
                </a:cubicBezTo>
                <a:cubicBezTo>
                  <a:pt x="575854" y="1254161"/>
                  <a:pt x="582064" y="1262152"/>
                  <a:pt x="588660" y="1269751"/>
                </a:cubicBezTo>
                <a:cubicBezTo>
                  <a:pt x="584589" y="1270334"/>
                  <a:pt x="581285" y="1271701"/>
                  <a:pt x="578379" y="1273842"/>
                </a:cubicBezTo>
                <a:cubicBezTo>
                  <a:pt x="574302" y="1276767"/>
                  <a:pt x="574107" y="1278325"/>
                  <a:pt x="568479" y="1280471"/>
                </a:cubicBezTo>
                <a:cubicBezTo>
                  <a:pt x="563238" y="1283004"/>
                  <a:pt x="549463" y="1293920"/>
                  <a:pt x="554704" y="1300157"/>
                </a:cubicBezTo>
                <a:cubicBezTo>
                  <a:pt x="557028" y="1301519"/>
                  <a:pt x="560136" y="1291191"/>
                  <a:pt x="574302" y="1286512"/>
                </a:cubicBezTo>
                <a:cubicBezTo>
                  <a:pt x="578379" y="1284954"/>
                  <a:pt x="586913" y="1273842"/>
                  <a:pt x="596035" y="1278134"/>
                </a:cubicBezTo>
                <a:cubicBezTo>
                  <a:pt x="600111" y="1280858"/>
                  <a:pt x="602245" y="1283396"/>
                  <a:pt x="603605" y="1285929"/>
                </a:cubicBezTo>
                <a:close/>
                <a:moveTo>
                  <a:pt x="634073" y="1267022"/>
                </a:moveTo>
                <a:cubicBezTo>
                  <a:pt x="628832" y="1273063"/>
                  <a:pt x="622622" y="1280858"/>
                  <a:pt x="610011" y="1281250"/>
                </a:cubicBezTo>
                <a:lnTo>
                  <a:pt x="609815" y="1281250"/>
                </a:lnTo>
                <a:cubicBezTo>
                  <a:pt x="611176" y="1286125"/>
                  <a:pt x="619323" y="1297036"/>
                  <a:pt x="627476" y="1297815"/>
                </a:cubicBezTo>
                <a:lnTo>
                  <a:pt x="627476" y="1297619"/>
                </a:lnTo>
                <a:cubicBezTo>
                  <a:pt x="624564" y="1295086"/>
                  <a:pt x="621848" y="1292749"/>
                  <a:pt x="619128" y="1290216"/>
                </a:cubicBezTo>
                <a:cubicBezTo>
                  <a:pt x="621848" y="1292749"/>
                  <a:pt x="624564" y="1295282"/>
                  <a:pt x="627476" y="1297619"/>
                </a:cubicBezTo>
                <a:cubicBezTo>
                  <a:pt x="632130" y="1288070"/>
                  <a:pt x="634073" y="1279300"/>
                  <a:pt x="634073" y="1267022"/>
                </a:cubicBezTo>
                <a:close/>
                <a:moveTo>
                  <a:pt x="978918" y="1342057"/>
                </a:moveTo>
                <a:cubicBezTo>
                  <a:pt x="974264" y="1347319"/>
                  <a:pt x="967081" y="1350632"/>
                  <a:pt x="960097" y="1351416"/>
                </a:cubicBezTo>
                <a:cubicBezTo>
                  <a:pt x="958155" y="1352386"/>
                  <a:pt x="956217" y="1353170"/>
                  <a:pt x="954274" y="1354140"/>
                </a:cubicBezTo>
                <a:cubicBezTo>
                  <a:pt x="964365" y="1366031"/>
                  <a:pt x="983381" y="1389029"/>
                  <a:pt x="999687" y="1390587"/>
                </a:cubicBezTo>
                <a:cubicBezTo>
                  <a:pt x="1004923" y="1391170"/>
                  <a:pt x="1008221" y="1387858"/>
                  <a:pt x="1015595" y="1384742"/>
                </a:cubicBezTo>
                <a:cubicBezTo>
                  <a:pt x="1017152" y="1384154"/>
                  <a:pt x="1018121" y="1383571"/>
                  <a:pt x="1019285" y="1382988"/>
                </a:cubicBezTo>
                <a:cubicBezTo>
                  <a:pt x="1026464" y="1378505"/>
                  <a:pt x="1029376" y="1369931"/>
                  <a:pt x="1027046" y="1367202"/>
                </a:cubicBezTo>
                <a:cubicBezTo>
                  <a:pt x="1012879" y="1356090"/>
                  <a:pt x="1002789" y="1348491"/>
                  <a:pt x="990173" y="1335433"/>
                </a:cubicBezTo>
                <a:cubicBezTo>
                  <a:pt x="986684" y="1337574"/>
                  <a:pt x="982799" y="1339917"/>
                  <a:pt x="978918" y="1342057"/>
                </a:cubicBezTo>
                <a:close/>
                <a:moveTo>
                  <a:pt x="951167" y="1327829"/>
                </a:moveTo>
                <a:cubicBezTo>
                  <a:pt x="951167" y="1324713"/>
                  <a:pt x="950198" y="1313797"/>
                  <a:pt x="953692" y="1316526"/>
                </a:cubicBezTo>
                <a:cubicBezTo>
                  <a:pt x="958933" y="1320426"/>
                  <a:pt x="962427" y="1324713"/>
                  <a:pt x="969992" y="1328608"/>
                </a:cubicBezTo>
                <a:cubicBezTo>
                  <a:pt x="971157" y="1329196"/>
                  <a:pt x="972708" y="1329779"/>
                  <a:pt x="974069" y="1330362"/>
                </a:cubicBezTo>
                <a:cubicBezTo>
                  <a:pt x="977563" y="1331925"/>
                  <a:pt x="977171" y="1332901"/>
                  <a:pt x="975816" y="1335433"/>
                </a:cubicBezTo>
                <a:cubicBezTo>
                  <a:pt x="972322" y="1341861"/>
                  <a:pt x="963009" y="1345179"/>
                  <a:pt x="955825" y="1345179"/>
                </a:cubicBezTo>
                <a:cubicBezTo>
                  <a:pt x="955439" y="1345179"/>
                  <a:pt x="955243" y="1345179"/>
                  <a:pt x="955052" y="1344983"/>
                </a:cubicBezTo>
                <a:cubicBezTo>
                  <a:pt x="960484" y="1342450"/>
                  <a:pt x="965725" y="1339917"/>
                  <a:pt x="970961" y="1337188"/>
                </a:cubicBezTo>
                <a:cubicBezTo>
                  <a:pt x="965725" y="1339917"/>
                  <a:pt x="960484" y="1342640"/>
                  <a:pt x="955052" y="1344983"/>
                </a:cubicBezTo>
                <a:cubicBezTo>
                  <a:pt x="951749" y="1343229"/>
                  <a:pt x="951167" y="1331141"/>
                  <a:pt x="951167" y="1327829"/>
                </a:cubicBezTo>
                <a:close/>
                <a:moveTo>
                  <a:pt x="1017925" y="1316722"/>
                </a:moveTo>
                <a:cubicBezTo>
                  <a:pt x="1014044" y="1322959"/>
                  <a:pt x="1005118" y="1329583"/>
                  <a:pt x="997939" y="1330754"/>
                </a:cubicBezTo>
                <a:lnTo>
                  <a:pt x="996775" y="1331533"/>
                </a:lnTo>
                <a:cubicBezTo>
                  <a:pt x="1002011" y="1338942"/>
                  <a:pt x="1022001" y="1353557"/>
                  <a:pt x="1028598" y="1358040"/>
                </a:cubicBezTo>
                <a:cubicBezTo>
                  <a:pt x="1036946" y="1363885"/>
                  <a:pt x="1044512" y="1367393"/>
                  <a:pt x="1051886" y="1366810"/>
                </a:cubicBezTo>
                <a:cubicBezTo>
                  <a:pt x="1062173" y="1366031"/>
                  <a:pt x="1074397" y="1355507"/>
                  <a:pt x="1074397" y="1344204"/>
                </a:cubicBezTo>
                <a:cubicBezTo>
                  <a:pt x="1074397" y="1341861"/>
                  <a:pt x="1072459" y="1341475"/>
                  <a:pt x="1069934" y="1340107"/>
                </a:cubicBezTo>
                <a:cubicBezTo>
                  <a:pt x="1051690" y="1330950"/>
                  <a:pt x="1041796" y="1324713"/>
                  <a:pt x="1025686" y="1310485"/>
                </a:cubicBezTo>
                <a:cubicBezTo>
                  <a:pt x="1023166" y="1312626"/>
                  <a:pt x="1020450" y="1314772"/>
                  <a:pt x="1017925" y="1316722"/>
                </a:cubicBezTo>
                <a:close/>
                <a:moveTo>
                  <a:pt x="988431" y="1303856"/>
                </a:moveTo>
                <a:cubicBezTo>
                  <a:pt x="988431" y="1297428"/>
                  <a:pt x="989204" y="1294503"/>
                  <a:pt x="989591" y="1291970"/>
                </a:cubicBezTo>
                <a:cubicBezTo>
                  <a:pt x="990173" y="1289045"/>
                  <a:pt x="989400" y="1286316"/>
                  <a:pt x="992894" y="1289824"/>
                </a:cubicBezTo>
                <a:cubicBezTo>
                  <a:pt x="994636" y="1291774"/>
                  <a:pt x="996966" y="1294699"/>
                  <a:pt x="1002011" y="1298986"/>
                </a:cubicBezTo>
                <a:cubicBezTo>
                  <a:pt x="1004149" y="1300740"/>
                  <a:pt x="1013658" y="1308148"/>
                  <a:pt x="1014431" y="1309314"/>
                </a:cubicBezTo>
                <a:lnTo>
                  <a:pt x="1014431" y="1309510"/>
                </a:lnTo>
                <a:cubicBezTo>
                  <a:pt x="1012493" y="1317109"/>
                  <a:pt x="1001238" y="1324321"/>
                  <a:pt x="996192" y="1324517"/>
                </a:cubicBezTo>
                <a:cubicBezTo>
                  <a:pt x="995414" y="1324517"/>
                  <a:pt x="994832" y="1324517"/>
                  <a:pt x="994054" y="1323934"/>
                </a:cubicBezTo>
                <a:cubicBezTo>
                  <a:pt x="997548" y="1321592"/>
                  <a:pt x="1001042" y="1319255"/>
                  <a:pt x="1004536" y="1316918"/>
                </a:cubicBezTo>
                <a:cubicBezTo>
                  <a:pt x="1001042" y="1319255"/>
                  <a:pt x="997548" y="1321592"/>
                  <a:pt x="994054" y="1323934"/>
                </a:cubicBezTo>
                <a:cubicBezTo>
                  <a:pt x="990565" y="1320813"/>
                  <a:pt x="988431" y="1307173"/>
                  <a:pt x="988431" y="1303856"/>
                </a:cubicBezTo>
                <a:close/>
                <a:moveTo>
                  <a:pt x="1052273" y="1285929"/>
                </a:moveTo>
                <a:cubicBezTo>
                  <a:pt x="1049557" y="1292166"/>
                  <a:pt x="1044125" y="1298207"/>
                  <a:pt x="1038302" y="1301715"/>
                </a:cubicBezTo>
                <a:cubicBezTo>
                  <a:pt x="1035972" y="1303273"/>
                  <a:pt x="1033452" y="1304640"/>
                  <a:pt x="1031509" y="1305610"/>
                </a:cubicBezTo>
                <a:cubicBezTo>
                  <a:pt x="1037719" y="1315747"/>
                  <a:pt x="1078669" y="1342057"/>
                  <a:pt x="1094000" y="1338942"/>
                </a:cubicBezTo>
                <a:cubicBezTo>
                  <a:pt x="1098850" y="1337966"/>
                  <a:pt x="1103699" y="1336795"/>
                  <a:pt x="1107776" y="1332312"/>
                </a:cubicBezTo>
                <a:cubicBezTo>
                  <a:pt x="1113213" y="1326271"/>
                  <a:pt x="1116315" y="1320230"/>
                  <a:pt x="1117284" y="1311847"/>
                </a:cubicBezTo>
                <a:cubicBezTo>
                  <a:pt x="1119227" y="1290799"/>
                  <a:pt x="1100984" y="1254161"/>
                  <a:pt x="1085848" y="1245778"/>
                </a:cubicBezTo>
                <a:cubicBezTo>
                  <a:pt x="1080024" y="1254161"/>
                  <a:pt x="1073814" y="1262152"/>
                  <a:pt x="1067218" y="1269751"/>
                </a:cubicBezTo>
                <a:cubicBezTo>
                  <a:pt x="1071294" y="1270334"/>
                  <a:pt x="1074592" y="1271701"/>
                  <a:pt x="1077504" y="1273842"/>
                </a:cubicBezTo>
                <a:cubicBezTo>
                  <a:pt x="1081581" y="1276767"/>
                  <a:pt x="1081771" y="1278325"/>
                  <a:pt x="1087399" y="1280471"/>
                </a:cubicBezTo>
                <a:cubicBezTo>
                  <a:pt x="1092640" y="1283004"/>
                  <a:pt x="1106420" y="1293920"/>
                  <a:pt x="1101179" y="1300157"/>
                </a:cubicBezTo>
                <a:cubicBezTo>
                  <a:pt x="1098850" y="1301519"/>
                  <a:pt x="1095742" y="1291191"/>
                  <a:pt x="1081581" y="1286512"/>
                </a:cubicBezTo>
                <a:cubicBezTo>
                  <a:pt x="1077504" y="1284954"/>
                  <a:pt x="1068965" y="1273842"/>
                  <a:pt x="1059843" y="1278134"/>
                </a:cubicBezTo>
                <a:cubicBezTo>
                  <a:pt x="1055963" y="1280858"/>
                  <a:pt x="1053829" y="1283396"/>
                  <a:pt x="1052273" y="1285929"/>
                </a:cubicBezTo>
                <a:close/>
                <a:moveTo>
                  <a:pt x="1022001" y="1267022"/>
                </a:moveTo>
                <a:cubicBezTo>
                  <a:pt x="1027242" y="1273063"/>
                  <a:pt x="1033452" y="1280858"/>
                  <a:pt x="1046063" y="1281250"/>
                </a:cubicBezTo>
                <a:lnTo>
                  <a:pt x="1046259" y="1281250"/>
                </a:lnTo>
                <a:cubicBezTo>
                  <a:pt x="1044898" y="1286125"/>
                  <a:pt x="1036750" y="1297036"/>
                  <a:pt x="1028598" y="1297815"/>
                </a:cubicBezTo>
                <a:lnTo>
                  <a:pt x="1028598" y="1297619"/>
                </a:lnTo>
                <a:cubicBezTo>
                  <a:pt x="1031509" y="1295086"/>
                  <a:pt x="1034225" y="1292749"/>
                  <a:pt x="1036946" y="1290216"/>
                </a:cubicBezTo>
                <a:cubicBezTo>
                  <a:pt x="1034225" y="1292749"/>
                  <a:pt x="1031509" y="1295282"/>
                  <a:pt x="1028598" y="1297619"/>
                </a:cubicBezTo>
                <a:cubicBezTo>
                  <a:pt x="1023944" y="1288070"/>
                  <a:pt x="1022001" y="1279300"/>
                  <a:pt x="1022001" y="1267022"/>
                </a:cubicBezTo>
                <a:close/>
                <a:moveTo>
                  <a:pt x="827941" y="1372655"/>
                </a:moveTo>
                <a:cubicBezTo>
                  <a:pt x="869468" y="1372655"/>
                  <a:pt x="910418" y="1364277"/>
                  <a:pt x="948646" y="1347712"/>
                </a:cubicBezTo>
                <a:cubicBezTo>
                  <a:pt x="944957" y="1342253"/>
                  <a:pt x="944570" y="1332901"/>
                  <a:pt x="944570" y="1327829"/>
                </a:cubicBezTo>
                <a:cubicBezTo>
                  <a:pt x="944570" y="1321984"/>
                  <a:pt x="943215" y="1312626"/>
                  <a:pt x="950007" y="1310093"/>
                </a:cubicBezTo>
                <a:cubicBezTo>
                  <a:pt x="952527" y="1309118"/>
                  <a:pt x="955243" y="1309902"/>
                  <a:pt x="957376" y="1311264"/>
                </a:cubicBezTo>
                <a:cubicBezTo>
                  <a:pt x="962813" y="1315355"/>
                  <a:pt x="966498" y="1319647"/>
                  <a:pt x="972708" y="1322763"/>
                </a:cubicBezTo>
                <a:cubicBezTo>
                  <a:pt x="976202" y="1324517"/>
                  <a:pt x="979310" y="1324909"/>
                  <a:pt x="982026" y="1328608"/>
                </a:cubicBezTo>
                <a:cubicBezTo>
                  <a:pt x="982412" y="1329000"/>
                  <a:pt x="982608" y="1329779"/>
                  <a:pt x="982994" y="1330171"/>
                </a:cubicBezTo>
                <a:cubicBezTo>
                  <a:pt x="984741" y="1329196"/>
                  <a:pt x="986489" y="1328025"/>
                  <a:pt x="988235" y="1327050"/>
                </a:cubicBezTo>
                <a:cubicBezTo>
                  <a:pt x="983963" y="1321401"/>
                  <a:pt x="981830" y="1309314"/>
                  <a:pt x="981830" y="1303665"/>
                </a:cubicBezTo>
                <a:cubicBezTo>
                  <a:pt x="981830" y="1298986"/>
                  <a:pt x="982216" y="1295086"/>
                  <a:pt x="982994" y="1290603"/>
                </a:cubicBezTo>
                <a:cubicBezTo>
                  <a:pt x="983577" y="1287291"/>
                  <a:pt x="983381" y="1284371"/>
                  <a:pt x="987071" y="1282421"/>
                </a:cubicBezTo>
                <a:cubicBezTo>
                  <a:pt x="990756" y="1280471"/>
                  <a:pt x="994445" y="1282612"/>
                  <a:pt x="997161" y="1285341"/>
                </a:cubicBezTo>
                <a:cubicBezTo>
                  <a:pt x="1000073" y="1288462"/>
                  <a:pt x="1002207" y="1291191"/>
                  <a:pt x="1005701" y="1293920"/>
                </a:cubicBezTo>
                <a:cubicBezTo>
                  <a:pt x="1008803" y="1296453"/>
                  <a:pt x="1016956" y="1302298"/>
                  <a:pt x="1019285" y="1305419"/>
                </a:cubicBezTo>
                <a:cubicBezTo>
                  <a:pt x="1020836" y="1304248"/>
                  <a:pt x="1022388" y="1302886"/>
                  <a:pt x="1023748" y="1301715"/>
                </a:cubicBezTo>
                <a:cubicBezTo>
                  <a:pt x="1023552" y="1301519"/>
                  <a:pt x="1023552" y="1301132"/>
                  <a:pt x="1023362" y="1300936"/>
                </a:cubicBezTo>
                <a:cubicBezTo>
                  <a:pt x="1018316" y="1289824"/>
                  <a:pt x="1016178" y="1279888"/>
                  <a:pt x="1016178" y="1267414"/>
                </a:cubicBezTo>
                <a:cubicBezTo>
                  <a:pt x="1016178" y="1261564"/>
                  <a:pt x="1023552" y="1258644"/>
                  <a:pt x="1027433" y="1263127"/>
                </a:cubicBezTo>
                <a:cubicBezTo>
                  <a:pt x="1033256" y="1269751"/>
                  <a:pt x="1037719" y="1275013"/>
                  <a:pt x="1047037" y="1275209"/>
                </a:cubicBezTo>
                <a:cubicBezTo>
                  <a:pt x="1048392" y="1275209"/>
                  <a:pt x="1049557" y="1275596"/>
                  <a:pt x="1050531" y="1276380"/>
                </a:cubicBezTo>
                <a:cubicBezTo>
                  <a:pt x="1104864" y="1218885"/>
                  <a:pt x="1134749" y="1143262"/>
                  <a:pt x="1134749" y="1064135"/>
                </a:cubicBezTo>
                <a:cubicBezTo>
                  <a:pt x="1134749" y="1061406"/>
                  <a:pt x="1134749" y="1058873"/>
                  <a:pt x="1134558" y="1056144"/>
                </a:cubicBezTo>
                <a:cubicBezTo>
                  <a:pt x="1134558" y="1053415"/>
                  <a:pt x="1134363" y="1050882"/>
                  <a:pt x="1134167" y="1048153"/>
                </a:cubicBezTo>
                <a:cubicBezTo>
                  <a:pt x="1133976" y="1045424"/>
                  <a:pt x="1133780" y="1042891"/>
                  <a:pt x="1133584" y="1040358"/>
                </a:cubicBezTo>
                <a:cubicBezTo>
                  <a:pt x="1133394" y="1037825"/>
                  <a:pt x="1133198" y="1035096"/>
                  <a:pt x="1132811" y="1032563"/>
                </a:cubicBezTo>
                <a:cubicBezTo>
                  <a:pt x="1132616" y="1030030"/>
                  <a:pt x="1132229" y="1027301"/>
                  <a:pt x="1131843" y="1024768"/>
                </a:cubicBezTo>
                <a:cubicBezTo>
                  <a:pt x="1131451" y="1022235"/>
                  <a:pt x="1131064" y="1019697"/>
                  <a:pt x="1130678" y="1017164"/>
                </a:cubicBezTo>
                <a:cubicBezTo>
                  <a:pt x="1130286" y="1014631"/>
                  <a:pt x="1129900" y="1012098"/>
                  <a:pt x="1129513" y="1009565"/>
                </a:cubicBezTo>
                <a:cubicBezTo>
                  <a:pt x="1129122" y="1007032"/>
                  <a:pt x="1128539" y="1004499"/>
                  <a:pt x="1128153" y="1001966"/>
                </a:cubicBezTo>
                <a:cubicBezTo>
                  <a:pt x="1127570" y="999428"/>
                  <a:pt x="1127184" y="996895"/>
                  <a:pt x="1126601" y="994558"/>
                </a:cubicBezTo>
                <a:cubicBezTo>
                  <a:pt x="1126019" y="992025"/>
                  <a:pt x="1125437" y="989683"/>
                  <a:pt x="1124854" y="987150"/>
                </a:cubicBezTo>
                <a:cubicBezTo>
                  <a:pt x="1124272" y="984617"/>
                  <a:pt x="1123494" y="982280"/>
                  <a:pt x="1122912" y="979747"/>
                </a:cubicBezTo>
                <a:cubicBezTo>
                  <a:pt x="1122139" y="977214"/>
                  <a:pt x="1121556" y="974872"/>
                  <a:pt x="1120778" y="972535"/>
                </a:cubicBezTo>
                <a:cubicBezTo>
                  <a:pt x="1120000" y="970198"/>
                  <a:pt x="1119227" y="967660"/>
                  <a:pt x="1118449" y="965323"/>
                </a:cubicBezTo>
                <a:cubicBezTo>
                  <a:pt x="1117676" y="962986"/>
                  <a:pt x="1116897" y="960644"/>
                  <a:pt x="1115929" y="958111"/>
                </a:cubicBezTo>
                <a:cubicBezTo>
                  <a:pt x="1115150" y="955774"/>
                  <a:pt x="1114182" y="953437"/>
                  <a:pt x="1113213" y="951095"/>
                </a:cubicBezTo>
                <a:cubicBezTo>
                  <a:pt x="1112239" y="948758"/>
                  <a:pt x="1111270" y="946416"/>
                  <a:pt x="1110301" y="944079"/>
                </a:cubicBezTo>
                <a:cubicBezTo>
                  <a:pt x="1109327" y="941742"/>
                  <a:pt x="1108358" y="939400"/>
                  <a:pt x="1107389" y="937259"/>
                </a:cubicBezTo>
                <a:cubicBezTo>
                  <a:pt x="1106420" y="934922"/>
                  <a:pt x="1105256" y="932776"/>
                  <a:pt x="1104282" y="930439"/>
                </a:cubicBezTo>
                <a:cubicBezTo>
                  <a:pt x="1103117" y="928097"/>
                  <a:pt x="1102148" y="925956"/>
                  <a:pt x="1100984" y="923810"/>
                </a:cubicBezTo>
                <a:cubicBezTo>
                  <a:pt x="1099819" y="921668"/>
                  <a:pt x="1098654" y="919326"/>
                  <a:pt x="1097489" y="917185"/>
                </a:cubicBezTo>
                <a:cubicBezTo>
                  <a:pt x="1096325" y="915039"/>
                  <a:pt x="1095160" y="912893"/>
                  <a:pt x="1093805" y="910752"/>
                </a:cubicBezTo>
                <a:cubicBezTo>
                  <a:pt x="1092640" y="908606"/>
                  <a:pt x="1091280" y="906465"/>
                  <a:pt x="1090115" y="904319"/>
                </a:cubicBezTo>
                <a:cubicBezTo>
                  <a:pt x="1088759" y="902178"/>
                  <a:pt x="1087595" y="900032"/>
                  <a:pt x="1086234" y="898082"/>
                </a:cubicBezTo>
                <a:cubicBezTo>
                  <a:pt x="1084879" y="895941"/>
                  <a:pt x="1083518" y="893991"/>
                  <a:pt x="1082158" y="891845"/>
                </a:cubicBezTo>
                <a:cubicBezTo>
                  <a:pt x="1080802" y="889704"/>
                  <a:pt x="1079442" y="887754"/>
                  <a:pt x="1077891" y="885804"/>
                </a:cubicBezTo>
                <a:cubicBezTo>
                  <a:pt x="1076530" y="883854"/>
                  <a:pt x="1074979" y="881713"/>
                  <a:pt x="1073624" y="879763"/>
                </a:cubicBezTo>
                <a:cubicBezTo>
                  <a:pt x="1072067" y="877813"/>
                  <a:pt x="1070712" y="875863"/>
                  <a:pt x="1069161" y="873918"/>
                </a:cubicBezTo>
                <a:cubicBezTo>
                  <a:pt x="1067604" y="871968"/>
                  <a:pt x="1066053" y="870018"/>
                  <a:pt x="1064502" y="868068"/>
                </a:cubicBezTo>
                <a:cubicBezTo>
                  <a:pt x="1062951" y="866118"/>
                  <a:pt x="1061394" y="864364"/>
                  <a:pt x="1059647" y="862419"/>
                </a:cubicBezTo>
                <a:cubicBezTo>
                  <a:pt x="1058096" y="860469"/>
                  <a:pt x="1056349" y="858715"/>
                  <a:pt x="1054798" y="856961"/>
                </a:cubicBezTo>
                <a:cubicBezTo>
                  <a:pt x="1053051" y="855207"/>
                  <a:pt x="1051500" y="853257"/>
                  <a:pt x="1049753" y="851503"/>
                </a:cubicBezTo>
                <a:cubicBezTo>
                  <a:pt x="928656" y="724044"/>
                  <a:pt x="726444" y="724044"/>
                  <a:pt x="605352" y="851503"/>
                </a:cubicBezTo>
                <a:cubicBezTo>
                  <a:pt x="603605" y="853257"/>
                  <a:pt x="602054" y="855011"/>
                  <a:pt x="600307" y="856961"/>
                </a:cubicBezTo>
                <a:cubicBezTo>
                  <a:pt x="598560" y="858715"/>
                  <a:pt x="597009" y="860665"/>
                  <a:pt x="595452" y="862419"/>
                </a:cubicBezTo>
                <a:cubicBezTo>
                  <a:pt x="593901" y="864364"/>
                  <a:pt x="592350" y="866118"/>
                  <a:pt x="590603" y="868068"/>
                </a:cubicBezTo>
                <a:cubicBezTo>
                  <a:pt x="589052" y="870018"/>
                  <a:pt x="587495" y="871968"/>
                  <a:pt x="585944" y="873918"/>
                </a:cubicBezTo>
                <a:cubicBezTo>
                  <a:pt x="584393" y="875863"/>
                  <a:pt x="582842" y="877813"/>
                  <a:pt x="581481" y="879763"/>
                </a:cubicBezTo>
                <a:cubicBezTo>
                  <a:pt x="579930" y="881713"/>
                  <a:pt x="578570" y="883663"/>
                  <a:pt x="577214" y="885804"/>
                </a:cubicBezTo>
                <a:cubicBezTo>
                  <a:pt x="575854" y="887754"/>
                  <a:pt x="574302" y="889900"/>
                  <a:pt x="572942" y="891845"/>
                </a:cubicBezTo>
                <a:cubicBezTo>
                  <a:pt x="571587" y="893991"/>
                  <a:pt x="570226" y="895941"/>
                  <a:pt x="568866" y="898082"/>
                </a:cubicBezTo>
                <a:cubicBezTo>
                  <a:pt x="567510" y="900228"/>
                  <a:pt x="566150" y="902369"/>
                  <a:pt x="564985" y="904319"/>
                </a:cubicBezTo>
                <a:cubicBezTo>
                  <a:pt x="563630" y="906465"/>
                  <a:pt x="562465" y="908606"/>
                  <a:pt x="561300" y="910752"/>
                </a:cubicBezTo>
                <a:cubicBezTo>
                  <a:pt x="560136" y="912893"/>
                  <a:pt x="558775" y="915039"/>
                  <a:pt x="557610" y="917185"/>
                </a:cubicBezTo>
                <a:cubicBezTo>
                  <a:pt x="556446" y="919326"/>
                  <a:pt x="555286" y="921668"/>
                  <a:pt x="554121" y="923810"/>
                </a:cubicBezTo>
                <a:cubicBezTo>
                  <a:pt x="552957" y="925956"/>
                  <a:pt x="551792" y="928293"/>
                  <a:pt x="550818" y="930439"/>
                </a:cubicBezTo>
                <a:cubicBezTo>
                  <a:pt x="549658" y="932776"/>
                  <a:pt x="548684" y="934922"/>
                  <a:pt x="547716" y="937259"/>
                </a:cubicBezTo>
                <a:cubicBezTo>
                  <a:pt x="546747" y="939596"/>
                  <a:pt x="545773" y="941742"/>
                  <a:pt x="544804" y="944079"/>
                </a:cubicBezTo>
                <a:cubicBezTo>
                  <a:pt x="543835" y="946416"/>
                  <a:pt x="542861" y="948758"/>
                  <a:pt x="541892" y="951095"/>
                </a:cubicBezTo>
                <a:cubicBezTo>
                  <a:pt x="540923" y="953437"/>
                  <a:pt x="540145" y="955774"/>
                  <a:pt x="539176" y="958111"/>
                </a:cubicBezTo>
                <a:cubicBezTo>
                  <a:pt x="538398" y="960453"/>
                  <a:pt x="537429" y="962790"/>
                  <a:pt x="536656" y="965323"/>
                </a:cubicBezTo>
                <a:cubicBezTo>
                  <a:pt x="535878" y="967660"/>
                  <a:pt x="535100" y="970198"/>
                  <a:pt x="534327" y="972535"/>
                </a:cubicBezTo>
                <a:cubicBezTo>
                  <a:pt x="533549" y="974872"/>
                  <a:pt x="532771" y="977405"/>
                  <a:pt x="532188" y="979747"/>
                </a:cubicBezTo>
                <a:cubicBezTo>
                  <a:pt x="531415" y="982280"/>
                  <a:pt x="530833" y="984617"/>
                  <a:pt x="530250" y="987150"/>
                </a:cubicBezTo>
                <a:cubicBezTo>
                  <a:pt x="529668" y="989683"/>
                  <a:pt x="529086" y="992025"/>
                  <a:pt x="528503" y="994558"/>
                </a:cubicBezTo>
                <a:cubicBezTo>
                  <a:pt x="527921" y="997091"/>
                  <a:pt x="527339" y="999624"/>
                  <a:pt x="526952" y="1001966"/>
                </a:cubicBezTo>
                <a:cubicBezTo>
                  <a:pt x="526370" y="1004499"/>
                  <a:pt x="525978" y="1007032"/>
                  <a:pt x="525592" y="1009565"/>
                </a:cubicBezTo>
                <a:cubicBezTo>
                  <a:pt x="525205" y="1012098"/>
                  <a:pt x="524814" y="1014631"/>
                  <a:pt x="524427" y="1017164"/>
                </a:cubicBezTo>
                <a:cubicBezTo>
                  <a:pt x="524040" y="1019697"/>
                  <a:pt x="523654" y="1022235"/>
                  <a:pt x="523262" y="1024768"/>
                </a:cubicBezTo>
                <a:cubicBezTo>
                  <a:pt x="522876" y="1027301"/>
                  <a:pt x="522680" y="1029834"/>
                  <a:pt x="522293" y="1032563"/>
                </a:cubicBezTo>
                <a:cubicBezTo>
                  <a:pt x="522098" y="1035096"/>
                  <a:pt x="521711" y="1037825"/>
                  <a:pt x="521515" y="1040358"/>
                </a:cubicBezTo>
                <a:cubicBezTo>
                  <a:pt x="521325" y="1042891"/>
                  <a:pt x="521129" y="1045620"/>
                  <a:pt x="520933" y="1048153"/>
                </a:cubicBezTo>
                <a:cubicBezTo>
                  <a:pt x="520742" y="1050686"/>
                  <a:pt x="520742" y="1053415"/>
                  <a:pt x="520546" y="1056144"/>
                </a:cubicBezTo>
                <a:cubicBezTo>
                  <a:pt x="520546" y="1058873"/>
                  <a:pt x="520351" y="1061406"/>
                  <a:pt x="520351" y="1064135"/>
                </a:cubicBezTo>
                <a:cubicBezTo>
                  <a:pt x="520351" y="1143458"/>
                  <a:pt x="550432" y="1218885"/>
                  <a:pt x="604574" y="1276380"/>
                </a:cubicBezTo>
                <a:cubicBezTo>
                  <a:pt x="605548" y="1275596"/>
                  <a:pt x="606903" y="1275209"/>
                  <a:pt x="608068" y="1275209"/>
                </a:cubicBezTo>
                <a:cubicBezTo>
                  <a:pt x="617576" y="1275013"/>
                  <a:pt x="622039" y="1269751"/>
                  <a:pt x="627667" y="1263127"/>
                </a:cubicBezTo>
                <a:cubicBezTo>
                  <a:pt x="631547" y="1258644"/>
                  <a:pt x="638922" y="1261373"/>
                  <a:pt x="638922" y="1267414"/>
                </a:cubicBezTo>
                <a:cubicBezTo>
                  <a:pt x="638922" y="1279692"/>
                  <a:pt x="636788" y="1289824"/>
                  <a:pt x="631743" y="1300936"/>
                </a:cubicBezTo>
                <a:cubicBezTo>
                  <a:pt x="631743" y="1301132"/>
                  <a:pt x="631547" y="1301323"/>
                  <a:pt x="631357" y="1301715"/>
                </a:cubicBezTo>
                <a:cubicBezTo>
                  <a:pt x="632908" y="1302886"/>
                  <a:pt x="634459" y="1304248"/>
                  <a:pt x="635820" y="1305419"/>
                </a:cubicBezTo>
                <a:cubicBezTo>
                  <a:pt x="638149" y="1302298"/>
                  <a:pt x="646297" y="1296453"/>
                  <a:pt x="649404" y="1293920"/>
                </a:cubicBezTo>
                <a:cubicBezTo>
                  <a:pt x="652898" y="1291191"/>
                  <a:pt x="655032" y="1288462"/>
                  <a:pt x="657943" y="1285341"/>
                </a:cubicBezTo>
                <a:cubicBezTo>
                  <a:pt x="660464" y="1282612"/>
                  <a:pt x="664153" y="1280471"/>
                  <a:pt x="668034" y="1282421"/>
                </a:cubicBezTo>
                <a:cubicBezTo>
                  <a:pt x="671915" y="1284371"/>
                  <a:pt x="671528" y="1287291"/>
                  <a:pt x="672110" y="1290603"/>
                </a:cubicBezTo>
                <a:cubicBezTo>
                  <a:pt x="672883" y="1295086"/>
                  <a:pt x="673275" y="1298986"/>
                  <a:pt x="673275" y="1303665"/>
                </a:cubicBezTo>
                <a:cubicBezTo>
                  <a:pt x="673275" y="1309510"/>
                  <a:pt x="671136" y="1321401"/>
                  <a:pt x="666869" y="1327050"/>
                </a:cubicBezTo>
                <a:cubicBezTo>
                  <a:pt x="668616" y="1328025"/>
                  <a:pt x="670363" y="1329196"/>
                  <a:pt x="672110" y="1330171"/>
                </a:cubicBezTo>
                <a:cubicBezTo>
                  <a:pt x="672301" y="1329583"/>
                  <a:pt x="672693" y="1329000"/>
                  <a:pt x="673079" y="1328608"/>
                </a:cubicBezTo>
                <a:cubicBezTo>
                  <a:pt x="675795" y="1324909"/>
                  <a:pt x="678903" y="1324517"/>
                  <a:pt x="682392" y="1322763"/>
                </a:cubicBezTo>
                <a:cubicBezTo>
                  <a:pt x="688602" y="1319647"/>
                  <a:pt x="692291" y="1315164"/>
                  <a:pt x="697723" y="1311264"/>
                </a:cubicBezTo>
                <a:cubicBezTo>
                  <a:pt x="699862" y="1309706"/>
                  <a:pt x="702578" y="1309118"/>
                  <a:pt x="705098" y="1310093"/>
                </a:cubicBezTo>
                <a:cubicBezTo>
                  <a:pt x="711890" y="1312626"/>
                  <a:pt x="710535" y="1321984"/>
                  <a:pt x="710535" y="1327829"/>
                </a:cubicBezTo>
                <a:cubicBezTo>
                  <a:pt x="710535" y="1332901"/>
                  <a:pt x="709952" y="1342450"/>
                  <a:pt x="706458" y="1347712"/>
                </a:cubicBezTo>
                <a:cubicBezTo>
                  <a:pt x="745465" y="1364277"/>
                  <a:pt x="786410" y="1372655"/>
                  <a:pt x="827941" y="1372655"/>
                </a:cubicBezTo>
                <a:close/>
                <a:moveTo>
                  <a:pt x="580899" y="1456269"/>
                </a:moveTo>
                <a:cubicBezTo>
                  <a:pt x="574689" y="1439312"/>
                  <a:pt x="570226" y="1432492"/>
                  <a:pt x="562073" y="1420405"/>
                </a:cubicBezTo>
                <a:cubicBezTo>
                  <a:pt x="548880" y="1400724"/>
                  <a:pt x="539372" y="1379676"/>
                  <a:pt x="539372" y="1355507"/>
                </a:cubicBezTo>
                <a:cubicBezTo>
                  <a:pt x="537816" y="1357844"/>
                  <a:pt x="536460" y="1362719"/>
                  <a:pt x="535682" y="1365639"/>
                </a:cubicBezTo>
                <a:cubicBezTo>
                  <a:pt x="534518" y="1368956"/>
                  <a:pt x="532966" y="1372655"/>
                  <a:pt x="529282" y="1378505"/>
                </a:cubicBezTo>
                <a:cubicBezTo>
                  <a:pt x="526174" y="1383375"/>
                  <a:pt x="526561" y="1387858"/>
                  <a:pt x="529472" y="1397603"/>
                </a:cubicBezTo>
                <a:cubicBezTo>
                  <a:pt x="533162" y="1410469"/>
                  <a:pt x="542088" y="1422355"/>
                  <a:pt x="551400" y="1431904"/>
                </a:cubicBezTo>
                <a:cubicBezTo>
                  <a:pt x="562073" y="1442624"/>
                  <a:pt x="578379" y="1454902"/>
                  <a:pt x="581868" y="1469909"/>
                </a:cubicBezTo>
                <a:cubicBezTo>
                  <a:pt x="608264" y="1460752"/>
                  <a:pt x="612727" y="1394291"/>
                  <a:pt x="600693" y="1374605"/>
                </a:cubicBezTo>
                <a:cubicBezTo>
                  <a:pt x="588078" y="1371685"/>
                  <a:pt x="575658" y="1363885"/>
                  <a:pt x="572360" y="1347123"/>
                </a:cubicBezTo>
                <a:cubicBezTo>
                  <a:pt x="562656" y="1347908"/>
                  <a:pt x="557028" y="1347908"/>
                  <a:pt x="548102" y="1343229"/>
                </a:cubicBezTo>
                <a:cubicBezTo>
                  <a:pt x="546164" y="1350441"/>
                  <a:pt x="545000" y="1367393"/>
                  <a:pt x="551792" y="1385717"/>
                </a:cubicBezTo>
                <a:cubicBezTo>
                  <a:pt x="555673" y="1396241"/>
                  <a:pt x="561300" y="1406765"/>
                  <a:pt x="566150" y="1414952"/>
                </a:cubicBezTo>
                <a:cubicBezTo>
                  <a:pt x="572751" y="1426059"/>
                  <a:pt x="580899" y="1439312"/>
                  <a:pt x="580899" y="1456269"/>
                </a:cubicBezTo>
                <a:close/>
                <a:moveTo>
                  <a:pt x="495513" y="1380646"/>
                </a:moveTo>
                <a:cubicBezTo>
                  <a:pt x="498618" y="1359402"/>
                  <a:pt x="497065" y="1348491"/>
                  <a:pt x="495319" y="1338942"/>
                </a:cubicBezTo>
                <a:cubicBezTo>
                  <a:pt x="491826" y="1319838"/>
                  <a:pt x="489303" y="1301323"/>
                  <a:pt x="497453" y="1280275"/>
                </a:cubicBezTo>
                <a:cubicBezTo>
                  <a:pt x="505024" y="1259810"/>
                  <a:pt x="528308" y="1233304"/>
                  <a:pt x="556641" y="1228630"/>
                </a:cubicBezTo>
                <a:lnTo>
                  <a:pt x="556641" y="1227851"/>
                </a:lnTo>
                <a:cubicBezTo>
                  <a:pt x="542088" y="1227851"/>
                  <a:pt x="528699" y="1232525"/>
                  <a:pt x="515888" y="1238958"/>
                </a:cubicBezTo>
                <a:cubicBezTo>
                  <a:pt x="495513" y="1248899"/>
                  <a:pt x="481928" y="1265268"/>
                  <a:pt x="474360" y="1287879"/>
                </a:cubicBezTo>
                <a:cubicBezTo>
                  <a:pt x="464657" y="1316918"/>
                  <a:pt x="464657" y="1350828"/>
                  <a:pt x="481928" y="1376947"/>
                </a:cubicBezTo>
                <a:cubicBezTo>
                  <a:pt x="485616" y="1382596"/>
                  <a:pt x="490661" y="1393316"/>
                  <a:pt x="490661" y="1402086"/>
                </a:cubicBezTo>
                <a:cubicBezTo>
                  <a:pt x="495707" y="1401699"/>
                  <a:pt x="506380" y="1393708"/>
                  <a:pt x="509678" y="1390391"/>
                </a:cubicBezTo>
                <a:cubicBezTo>
                  <a:pt x="526561" y="1374022"/>
                  <a:pt x="538398" y="1345958"/>
                  <a:pt x="533549" y="1322763"/>
                </a:cubicBezTo>
                <a:cubicBezTo>
                  <a:pt x="524040" y="1299182"/>
                  <a:pt x="546747" y="1251819"/>
                  <a:pt x="564016" y="1236812"/>
                </a:cubicBezTo>
                <a:lnTo>
                  <a:pt x="562465" y="1234475"/>
                </a:lnTo>
                <a:cubicBezTo>
                  <a:pt x="551014" y="1233500"/>
                  <a:pt x="529282" y="1245778"/>
                  <a:pt x="517052" y="1260981"/>
                </a:cubicBezTo>
                <a:cubicBezTo>
                  <a:pt x="507740" y="1272284"/>
                  <a:pt x="501140" y="1285929"/>
                  <a:pt x="498812" y="1303665"/>
                </a:cubicBezTo>
                <a:cubicBezTo>
                  <a:pt x="497065" y="1317305"/>
                  <a:pt x="501335" y="1333679"/>
                  <a:pt x="501723" y="1348295"/>
                </a:cubicBezTo>
                <a:cubicBezTo>
                  <a:pt x="502112" y="1359598"/>
                  <a:pt x="499588" y="1369539"/>
                  <a:pt x="496289" y="1379088"/>
                </a:cubicBezTo>
                <a:cubicBezTo>
                  <a:pt x="495707" y="1380259"/>
                  <a:pt x="495901" y="1379867"/>
                  <a:pt x="495513" y="1380646"/>
                </a:cubicBezTo>
                <a:close/>
                <a:moveTo>
                  <a:pt x="752644" y="1519217"/>
                </a:moveTo>
                <a:cubicBezTo>
                  <a:pt x="725475" y="1477704"/>
                  <a:pt x="708979" y="1422551"/>
                  <a:pt x="708788" y="1359211"/>
                </a:cubicBezTo>
                <a:cubicBezTo>
                  <a:pt x="704516" y="1360377"/>
                  <a:pt x="702578" y="1365056"/>
                  <a:pt x="701604" y="1370514"/>
                </a:cubicBezTo>
                <a:cubicBezTo>
                  <a:pt x="691127" y="1426838"/>
                  <a:pt x="706458" y="1506160"/>
                  <a:pt x="757885" y="1538321"/>
                </a:cubicBezTo>
                <a:cubicBezTo>
                  <a:pt x="769527" y="1545724"/>
                  <a:pt x="770691" y="1547287"/>
                  <a:pt x="773217" y="1533250"/>
                </a:cubicBezTo>
                <a:cubicBezTo>
                  <a:pt x="777484" y="1509864"/>
                  <a:pt x="773217" y="1469713"/>
                  <a:pt x="763121" y="1455681"/>
                </a:cubicBezTo>
                <a:cubicBezTo>
                  <a:pt x="744491" y="1429567"/>
                  <a:pt x="735565" y="1397799"/>
                  <a:pt x="733432" y="1366031"/>
                </a:cubicBezTo>
                <a:cubicBezTo>
                  <a:pt x="728969" y="1364669"/>
                  <a:pt x="724506" y="1363106"/>
                  <a:pt x="720043" y="1361548"/>
                </a:cubicBezTo>
                <a:cubicBezTo>
                  <a:pt x="721981" y="1420405"/>
                  <a:pt x="735565" y="1480046"/>
                  <a:pt x="752644" y="1519217"/>
                </a:cubicBezTo>
                <a:close/>
                <a:moveTo>
                  <a:pt x="903234" y="1519217"/>
                </a:moveTo>
                <a:cubicBezTo>
                  <a:pt x="930403" y="1477704"/>
                  <a:pt x="946899" y="1422551"/>
                  <a:pt x="947095" y="1359211"/>
                </a:cubicBezTo>
                <a:cubicBezTo>
                  <a:pt x="951362" y="1360377"/>
                  <a:pt x="953305" y="1365056"/>
                  <a:pt x="954274" y="1370514"/>
                </a:cubicBezTo>
                <a:cubicBezTo>
                  <a:pt x="964751" y="1426838"/>
                  <a:pt x="949425" y="1506160"/>
                  <a:pt x="897998" y="1538321"/>
                </a:cubicBezTo>
                <a:cubicBezTo>
                  <a:pt x="886351" y="1545724"/>
                  <a:pt x="885186" y="1547287"/>
                  <a:pt x="882666" y="1533250"/>
                </a:cubicBezTo>
                <a:cubicBezTo>
                  <a:pt x="878394" y="1509864"/>
                  <a:pt x="882666" y="1469713"/>
                  <a:pt x="892757" y="1455681"/>
                </a:cubicBezTo>
                <a:cubicBezTo>
                  <a:pt x="911387" y="1429567"/>
                  <a:pt x="920313" y="1397799"/>
                  <a:pt x="922446" y="1366031"/>
                </a:cubicBezTo>
                <a:cubicBezTo>
                  <a:pt x="926909" y="1364669"/>
                  <a:pt x="931377" y="1363106"/>
                  <a:pt x="935840" y="1361548"/>
                </a:cubicBezTo>
                <a:cubicBezTo>
                  <a:pt x="934093" y="1420405"/>
                  <a:pt x="920508" y="1480046"/>
                  <a:pt x="903234" y="1519217"/>
                </a:cubicBezTo>
                <a:close/>
                <a:moveTo>
                  <a:pt x="1075175" y="1456269"/>
                </a:moveTo>
                <a:cubicBezTo>
                  <a:pt x="1081385" y="1439312"/>
                  <a:pt x="1085848" y="1432492"/>
                  <a:pt x="1094000" y="1420405"/>
                </a:cubicBezTo>
                <a:cubicBezTo>
                  <a:pt x="1107193" y="1400724"/>
                  <a:pt x="1116702" y="1379676"/>
                  <a:pt x="1116702" y="1355507"/>
                </a:cubicBezTo>
                <a:cubicBezTo>
                  <a:pt x="1118258" y="1357844"/>
                  <a:pt x="1119613" y="1362719"/>
                  <a:pt x="1120391" y="1365639"/>
                </a:cubicBezTo>
                <a:cubicBezTo>
                  <a:pt x="1121556" y="1368956"/>
                  <a:pt x="1123107" y="1372655"/>
                  <a:pt x="1126792" y="1378505"/>
                </a:cubicBezTo>
                <a:cubicBezTo>
                  <a:pt x="1129900" y="1383375"/>
                  <a:pt x="1129513" y="1387858"/>
                  <a:pt x="1126601" y="1397603"/>
                </a:cubicBezTo>
                <a:cubicBezTo>
                  <a:pt x="1122912" y="1410469"/>
                  <a:pt x="1113986" y="1422355"/>
                  <a:pt x="1104673" y="1431904"/>
                </a:cubicBezTo>
                <a:cubicBezTo>
                  <a:pt x="1094000" y="1442624"/>
                  <a:pt x="1077695" y="1454902"/>
                  <a:pt x="1074206" y="1469909"/>
                </a:cubicBezTo>
                <a:cubicBezTo>
                  <a:pt x="1047810" y="1460752"/>
                  <a:pt x="1043347" y="1394291"/>
                  <a:pt x="1055380" y="1374605"/>
                </a:cubicBezTo>
                <a:cubicBezTo>
                  <a:pt x="1067996" y="1371685"/>
                  <a:pt x="1080416" y="1363885"/>
                  <a:pt x="1083714" y="1347123"/>
                </a:cubicBezTo>
                <a:cubicBezTo>
                  <a:pt x="1093418" y="1347908"/>
                  <a:pt x="1099046" y="1347908"/>
                  <a:pt x="1107972" y="1343229"/>
                </a:cubicBezTo>
                <a:cubicBezTo>
                  <a:pt x="1109909" y="1350441"/>
                  <a:pt x="1111074" y="1367393"/>
                  <a:pt x="1104282" y="1385717"/>
                </a:cubicBezTo>
                <a:cubicBezTo>
                  <a:pt x="1100401" y="1396241"/>
                  <a:pt x="1094774" y="1406765"/>
                  <a:pt x="1089924" y="1414952"/>
                </a:cubicBezTo>
                <a:cubicBezTo>
                  <a:pt x="1083132" y="1426059"/>
                  <a:pt x="1075175" y="1439312"/>
                  <a:pt x="1075175" y="1456269"/>
                </a:cubicBezTo>
                <a:close/>
                <a:moveTo>
                  <a:pt x="1160563" y="1380646"/>
                </a:moveTo>
                <a:cubicBezTo>
                  <a:pt x="1157455" y="1359402"/>
                  <a:pt x="1159007" y="1348491"/>
                  <a:pt x="1160754" y="1338942"/>
                </a:cubicBezTo>
                <a:cubicBezTo>
                  <a:pt x="1164248" y="1319838"/>
                  <a:pt x="1166773" y="1301323"/>
                  <a:pt x="1158620" y="1280275"/>
                </a:cubicBezTo>
                <a:cubicBezTo>
                  <a:pt x="1151050" y="1259810"/>
                  <a:pt x="1127766" y="1233304"/>
                  <a:pt x="1099432" y="1228630"/>
                </a:cubicBezTo>
                <a:lnTo>
                  <a:pt x="1099432" y="1227851"/>
                </a:lnTo>
                <a:cubicBezTo>
                  <a:pt x="1113986" y="1227851"/>
                  <a:pt x="1127375" y="1232525"/>
                  <a:pt x="1140186" y="1238958"/>
                </a:cubicBezTo>
                <a:cubicBezTo>
                  <a:pt x="1160563" y="1248899"/>
                  <a:pt x="1174147" y="1265268"/>
                  <a:pt x="1181713" y="1287879"/>
                </a:cubicBezTo>
                <a:cubicBezTo>
                  <a:pt x="1191417" y="1316918"/>
                  <a:pt x="1191417" y="1350828"/>
                  <a:pt x="1174147" y="1376947"/>
                </a:cubicBezTo>
                <a:cubicBezTo>
                  <a:pt x="1170458" y="1382596"/>
                  <a:pt x="1165412" y="1393316"/>
                  <a:pt x="1165412" y="1402086"/>
                </a:cubicBezTo>
                <a:cubicBezTo>
                  <a:pt x="1160367" y="1401699"/>
                  <a:pt x="1149694" y="1393708"/>
                  <a:pt x="1146396" y="1390391"/>
                </a:cubicBezTo>
                <a:cubicBezTo>
                  <a:pt x="1129513" y="1374022"/>
                  <a:pt x="1117676" y="1345958"/>
                  <a:pt x="1122525" y="1322763"/>
                </a:cubicBezTo>
                <a:cubicBezTo>
                  <a:pt x="1132033" y="1299182"/>
                  <a:pt x="1109327" y="1251819"/>
                  <a:pt x="1092058" y="1236812"/>
                </a:cubicBezTo>
                <a:lnTo>
                  <a:pt x="1093609" y="1234475"/>
                </a:lnTo>
                <a:cubicBezTo>
                  <a:pt x="1105060" y="1233500"/>
                  <a:pt x="1126792" y="1245778"/>
                  <a:pt x="1139021" y="1260981"/>
                </a:cubicBezTo>
                <a:cubicBezTo>
                  <a:pt x="1148334" y="1272284"/>
                  <a:pt x="1154935" y="1285929"/>
                  <a:pt x="1157265" y="1303665"/>
                </a:cubicBezTo>
                <a:cubicBezTo>
                  <a:pt x="1159007" y="1317305"/>
                  <a:pt x="1154740" y="1333679"/>
                  <a:pt x="1154353" y="1348295"/>
                </a:cubicBezTo>
                <a:cubicBezTo>
                  <a:pt x="1153961" y="1359598"/>
                  <a:pt x="1156486" y="1369539"/>
                  <a:pt x="1159785" y="1379088"/>
                </a:cubicBezTo>
                <a:cubicBezTo>
                  <a:pt x="1160171" y="1380259"/>
                  <a:pt x="1160171" y="1379867"/>
                  <a:pt x="1160563" y="1380646"/>
                </a:cubicBezTo>
                <a:close/>
                <a:moveTo>
                  <a:pt x="827941" y="1858731"/>
                </a:moveTo>
                <a:lnTo>
                  <a:pt x="828715" y="1858731"/>
                </a:lnTo>
                <a:cubicBezTo>
                  <a:pt x="833956" y="1858731"/>
                  <a:pt x="848901" y="1850544"/>
                  <a:pt x="852390" y="1847815"/>
                </a:cubicBezTo>
                <a:cubicBezTo>
                  <a:pt x="875483" y="1830662"/>
                  <a:pt x="889459" y="1803769"/>
                  <a:pt x="892370" y="1775313"/>
                </a:cubicBezTo>
                <a:cubicBezTo>
                  <a:pt x="892757" y="1769855"/>
                  <a:pt x="893726" y="1770051"/>
                  <a:pt x="888294" y="1763427"/>
                </a:cubicBezTo>
                <a:cubicBezTo>
                  <a:pt x="870051" y="1739649"/>
                  <a:pt x="860929" y="1709047"/>
                  <a:pt x="860929" y="1679033"/>
                </a:cubicBezTo>
                <a:cubicBezTo>
                  <a:pt x="847154" y="1677867"/>
                  <a:pt x="839970" y="1666172"/>
                  <a:pt x="835120" y="1653115"/>
                </a:cubicBezTo>
                <a:cubicBezTo>
                  <a:pt x="835120" y="1717626"/>
                  <a:pt x="830462" y="1783304"/>
                  <a:pt x="828910" y="1847036"/>
                </a:cubicBezTo>
                <a:lnTo>
                  <a:pt x="828132" y="1847036"/>
                </a:lnTo>
                <a:lnTo>
                  <a:pt x="828132" y="1845865"/>
                </a:lnTo>
                <a:lnTo>
                  <a:pt x="828132" y="1847036"/>
                </a:lnTo>
                <a:lnTo>
                  <a:pt x="827359" y="1847036"/>
                </a:lnTo>
                <a:cubicBezTo>
                  <a:pt x="825803" y="1783500"/>
                  <a:pt x="821149" y="1717626"/>
                  <a:pt x="821149" y="1653115"/>
                </a:cubicBezTo>
                <a:cubicBezTo>
                  <a:pt x="816104" y="1666172"/>
                  <a:pt x="809116" y="1678058"/>
                  <a:pt x="795335" y="1679033"/>
                </a:cubicBezTo>
                <a:cubicBezTo>
                  <a:pt x="795335" y="1709047"/>
                  <a:pt x="786023" y="1739453"/>
                  <a:pt x="767976" y="1763427"/>
                </a:cubicBezTo>
                <a:cubicBezTo>
                  <a:pt x="762539" y="1770051"/>
                  <a:pt x="763703" y="1769855"/>
                  <a:pt x="763899" y="1775313"/>
                </a:cubicBezTo>
                <a:cubicBezTo>
                  <a:pt x="766811" y="1803769"/>
                  <a:pt x="780782" y="1830662"/>
                  <a:pt x="803875" y="1847815"/>
                </a:cubicBezTo>
                <a:cubicBezTo>
                  <a:pt x="807369" y="1850544"/>
                  <a:pt x="822314" y="1858731"/>
                  <a:pt x="827550" y="1858731"/>
                </a:cubicBezTo>
                <a:lnTo>
                  <a:pt x="827941" y="1858731"/>
                </a:lnTo>
                <a:close/>
                <a:moveTo>
                  <a:pt x="827941" y="1578859"/>
                </a:moveTo>
                <a:cubicBezTo>
                  <a:pt x="832209" y="1579246"/>
                  <a:pt x="844824" y="1570868"/>
                  <a:pt x="848123" y="1567747"/>
                </a:cubicBezTo>
                <a:cubicBezTo>
                  <a:pt x="858213" y="1558394"/>
                  <a:pt x="862676" y="1552157"/>
                  <a:pt x="866366" y="1543583"/>
                </a:cubicBezTo>
                <a:cubicBezTo>
                  <a:pt x="877621" y="1516297"/>
                  <a:pt x="870246" y="1504798"/>
                  <a:pt x="875874" y="1478292"/>
                </a:cubicBezTo>
                <a:cubicBezTo>
                  <a:pt x="867335" y="1486087"/>
                  <a:pt x="850643" y="1499144"/>
                  <a:pt x="837450" y="1500315"/>
                </a:cubicBezTo>
                <a:cubicBezTo>
                  <a:pt x="837450" y="1505773"/>
                  <a:pt x="836481" y="1509085"/>
                  <a:pt x="835898" y="1514347"/>
                </a:cubicBezTo>
                <a:cubicBezTo>
                  <a:pt x="835316" y="1519805"/>
                  <a:pt x="831822" y="1549624"/>
                  <a:pt x="828132" y="1553715"/>
                </a:cubicBezTo>
                <a:cubicBezTo>
                  <a:pt x="824447" y="1549428"/>
                  <a:pt x="820953" y="1519805"/>
                  <a:pt x="820371" y="1514347"/>
                </a:cubicBezTo>
                <a:cubicBezTo>
                  <a:pt x="819789" y="1509085"/>
                  <a:pt x="818820" y="1505773"/>
                  <a:pt x="818820" y="1500315"/>
                </a:cubicBezTo>
                <a:cubicBezTo>
                  <a:pt x="805622" y="1499144"/>
                  <a:pt x="788935" y="1486087"/>
                  <a:pt x="780395" y="1478292"/>
                </a:cubicBezTo>
                <a:cubicBezTo>
                  <a:pt x="786219" y="1504798"/>
                  <a:pt x="778844" y="1516297"/>
                  <a:pt x="789904" y="1543583"/>
                </a:cubicBezTo>
                <a:cubicBezTo>
                  <a:pt x="793398" y="1552157"/>
                  <a:pt x="798056" y="1558394"/>
                  <a:pt x="808147" y="1567747"/>
                </a:cubicBezTo>
                <a:cubicBezTo>
                  <a:pt x="811059" y="1570868"/>
                  <a:pt x="823865" y="1579246"/>
                  <a:pt x="827941" y="1578859"/>
                </a:cubicBezTo>
                <a:close/>
                <a:moveTo>
                  <a:pt x="827941" y="1404815"/>
                </a:moveTo>
                <a:lnTo>
                  <a:pt x="827941" y="1405011"/>
                </a:lnTo>
                <a:lnTo>
                  <a:pt x="832404" y="1380646"/>
                </a:lnTo>
                <a:cubicBezTo>
                  <a:pt x="829493" y="1380646"/>
                  <a:pt x="826581" y="1380646"/>
                  <a:pt x="823479" y="1380646"/>
                </a:cubicBezTo>
                <a:lnTo>
                  <a:pt x="827941" y="1405011"/>
                </a:lnTo>
                <a:lnTo>
                  <a:pt x="827941" y="1404815"/>
                </a:lnTo>
                <a:close/>
                <a:moveTo>
                  <a:pt x="689184" y="1417676"/>
                </a:moveTo>
                <a:cubicBezTo>
                  <a:pt x="688797" y="1421380"/>
                  <a:pt x="685695" y="1423330"/>
                  <a:pt x="684917" y="1431517"/>
                </a:cubicBezTo>
                <a:cubicBezTo>
                  <a:pt x="668807" y="1632062"/>
                  <a:pt x="578765" y="1713143"/>
                  <a:pt x="565567" y="1721521"/>
                </a:cubicBezTo>
                <a:cubicBezTo>
                  <a:pt x="622039" y="1664418"/>
                  <a:pt x="663571" y="1553132"/>
                  <a:pt x="674244" y="1444574"/>
                </a:cubicBezTo>
                <a:cubicBezTo>
                  <a:pt x="672110" y="1446132"/>
                  <a:pt x="670750" y="1449057"/>
                  <a:pt x="668807" y="1451007"/>
                </a:cubicBezTo>
                <a:cubicBezTo>
                  <a:pt x="666869" y="1453148"/>
                  <a:pt x="665900" y="1457048"/>
                  <a:pt x="665509" y="1461139"/>
                </a:cubicBezTo>
                <a:cubicBezTo>
                  <a:pt x="655228" y="1551765"/>
                  <a:pt x="624951" y="1624267"/>
                  <a:pt x="574302" y="1691899"/>
                </a:cubicBezTo>
                <a:cubicBezTo>
                  <a:pt x="563630" y="1706127"/>
                  <a:pt x="551792" y="1720350"/>
                  <a:pt x="539176" y="1734387"/>
                </a:cubicBezTo>
                <a:cubicBezTo>
                  <a:pt x="533744" y="1740428"/>
                  <a:pt x="536265" y="1742765"/>
                  <a:pt x="544608" y="1742569"/>
                </a:cubicBezTo>
                <a:cubicBezTo>
                  <a:pt x="622431" y="1741404"/>
                  <a:pt x="663762" y="1666755"/>
                  <a:pt x="690349" y="1598736"/>
                </a:cubicBezTo>
                <a:cubicBezTo>
                  <a:pt x="693070" y="1591916"/>
                  <a:pt x="701800" y="1598153"/>
                  <a:pt x="710921" y="1585679"/>
                </a:cubicBezTo>
                <a:cubicBezTo>
                  <a:pt x="722563" y="1569893"/>
                  <a:pt x="724310" y="1552549"/>
                  <a:pt x="727026" y="1533250"/>
                </a:cubicBezTo>
                <a:cubicBezTo>
                  <a:pt x="728773" y="1520192"/>
                  <a:pt x="726057" y="1522142"/>
                  <a:pt x="717909" y="1510643"/>
                </a:cubicBezTo>
                <a:cubicBezTo>
                  <a:pt x="702382" y="1490766"/>
                  <a:pt x="692487" y="1458023"/>
                  <a:pt x="689184" y="1417676"/>
                </a:cubicBezTo>
                <a:close/>
                <a:moveTo>
                  <a:pt x="684530" y="1796557"/>
                </a:moveTo>
                <a:cubicBezTo>
                  <a:pt x="697141" y="1771418"/>
                  <a:pt x="773407" y="1688582"/>
                  <a:pt x="780200" y="1542025"/>
                </a:cubicBezTo>
                <a:cubicBezTo>
                  <a:pt x="778648" y="1549041"/>
                  <a:pt x="776901" y="1554107"/>
                  <a:pt x="772439" y="1554690"/>
                </a:cubicBezTo>
                <a:cubicBezTo>
                  <a:pt x="769140" y="1585679"/>
                  <a:pt x="754778" y="1642782"/>
                  <a:pt x="735565" y="1655452"/>
                </a:cubicBezTo>
                <a:cubicBezTo>
                  <a:pt x="730716" y="1659156"/>
                  <a:pt x="728386" y="1660322"/>
                  <a:pt x="720043" y="1660322"/>
                </a:cubicBezTo>
                <a:cubicBezTo>
                  <a:pt x="719069" y="1697357"/>
                  <a:pt x="708396" y="1717234"/>
                  <a:pt x="687829" y="1740036"/>
                </a:cubicBezTo>
                <a:cubicBezTo>
                  <a:pt x="678903" y="1749978"/>
                  <a:pt x="674048" y="1780379"/>
                  <a:pt x="671915" y="1794024"/>
                </a:cubicBezTo>
                <a:cubicBezTo>
                  <a:pt x="670168" y="1805719"/>
                  <a:pt x="672301" y="1805910"/>
                  <a:pt x="681809" y="1804744"/>
                </a:cubicBezTo>
                <a:cubicBezTo>
                  <a:pt x="742553" y="1796557"/>
                  <a:pt x="785637" y="1747445"/>
                  <a:pt x="787574" y="1686441"/>
                </a:cubicBezTo>
                <a:cubicBezTo>
                  <a:pt x="787966" y="1677867"/>
                  <a:pt x="785637" y="1673967"/>
                  <a:pt x="789125" y="1672213"/>
                </a:cubicBezTo>
                <a:cubicBezTo>
                  <a:pt x="795918" y="1670655"/>
                  <a:pt x="800577" y="1672796"/>
                  <a:pt x="808338" y="1661493"/>
                </a:cubicBezTo>
                <a:cubicBezTo>
                  <a:pt x="820758" y="1643174"/>
                  <a:pt x="822118" y="1606727"/>
                  <a:pt x="822118" y="1585483"/>
                </a:cubicBezTo>
                <a:cubicBezTo>
                  <a:pt x="807755" y="1582367"/>
                  <a:pt x="795145" y="1568335"/>
                  <a:pt x="790682" y="1561902"/>
                </a:cubicBezTo>
                <a:cubicBezTo>
                  <a:pt x="778844" y="1657402"/>
                  <a:pt x="745852" y="1727366"/>
                  <a:pt x="684530" y="1796557"/>
                </a:cubicBezTo>
                <a:close/>
                <a:moveTo>
                  <a:pt x="625533" y="1757190"/>
                </a:moveTo>
                <a:cubicBezTo>
                  <a:pt x="647657" y="1732045"/>
                  <a:pt x="688797" y="1681762"/>
                  <a:pt x="715771" y="1592499"/>
                </a:cubicBezTo>
                <a:cubicBezTo>
                  <a:pt x="712086" y="1596399"/>
                  <a:pt x="708979" y="1599711"/>
                  <a:pt x="699666" y="1602244"/>
                </a:cubicBezTo>
                <a:cubicBezTo>
                  <a:pt x="695976" y="1603219"/>
                  <a:pt x="696754" y="1604194"/>
                  <a:pt x="695590" y="1607506"/>
                </a:cubicBezTo>
                <a:cubicBezTo>
                  <a:pt x="685695" y="1636937"/>
                  <a:pt x="656387" y="1688582"/>
                  <a:pt x="629996" y="1713530"/>
                </a:cubicBezTo>
                <a:cubicBezTo>
                  <a:pt x="623204" y="1718792"/>
                  <a:pt x="625147" y="1717817"/>
                  <a:pt x="622431" y="1724054"/>
                </a:cubicBezTo>
                <a:cubicBezTo>
                  <a:pt x="617576" y="1737699"/>
                  <a:pt x="611949" y="1752903"/>
                  <a:pt x="611366" y="1767518"/>
                </a:cubicBezTo>
                <a:cubicBezTo>
                  <a:pt x="610980" y="1778042"/>
                  <a:pt x="613309" y="1776288"/>
                  <a:pt x="621266" y="1773755"/>
                </a:cubicBezTo>
                <a:cubicBezTo>
                  <a:pt x="664344" y="1760109"/>
                  <a:pt x="711699" y="1713143"/>
                  <a:pt x="711699" y="1667343"/>
                </a:cubicBezTo>
                <a:cubicBezTo>
                  <a:pt x="711699" y="1663247"/>
                  <a:pt x="711308" y="1660518"/>
                  <a:pt x="711117" y="1657598"/>
                </a:cubicBezTo>
                <a:cubicBezTo>
                  <a:pt x="710921" y="1655452"/>
                  <a:pt x="710339" y="1654281"/>
                  <a:pt x="712086" y="1652919"/>
                </a:cubicBezTo>
                <a:cubicBezTo>
                  <a:pt x="716745" y="1649411"/>
                  <a:pt x="716353" y="1653698"/>
                  <a:pt x="722563" y="1653115"/>
                </a:cubicBezTo>
                <a:cubicBezTo>
                  <a:pt x="748568" y="1650190"/>
                  <a:pt x="760987" y="1573793"/>
                  <a:pt x="762735" y="1556640"/>
                </a:cubicBezTo>
                <a:cubicBezTo>
                  <a:pt x="763121" y="1552157"/>
                  <a:pt x="762930" y="1550795"/>
                  <a:pt x="761570" y="1550011"/>
                </a:cubicBezTo>
                <a:cubicBezTo>
                  <a:pt x="755360" y="1546503"/>
                  <a:pt x="750510" y="1543970"/>
                  <a:pt x="744687" y="1539683"/>
                </a:cubicBezTo>
                <a:cubicBezTo>
                  <a:pt x="732849" y="1603415"/>
                  <a:pt x="666287" y="1736920"/>
                  <a:pt x="625533" y="1757190"/>
                </a:cubicBezTo>
                <a:close/>
                <a:moveTo>
                  <a:pt x="802128" y="1467180"/>
                </a:moveTo>
                <a:cubicBezTo>
                  <a:pt x="799025" y="1465039"/>
                  <a:pt x="790873" y="1451198"/>
                  <a:pt x="788352" y="1446328"/>
                </a:cubicBezTo>
                <a:cubicBezTo>
                  <a:pt x="781169" y="1432683"/>
                  <a:pt x="776706" y="1422747"/>
                  <a:pt x="770887" y="1408715"/>
                </a:cubicBezTo>
                <a:cubicBezTo>
                  <a:pt x="766033" y="1397216"/>
                  <a:pt x="762735" y="1384742"/>
                  <a:pt x="758467" y="1373047"/>
                </a:cubicBezTo>
                <a:cubicBezTo>
                  <a:pt x="752840" y="1371876"/>
                  <a:pt x="747403" y="1370318"/>
                  <a:pt x="741971" y="1368760"/>
                </a:cubicBezTo>
                <a:cubicBezTo>
                  <a:pt x="744491" y="1392145"/>
                  <a:pt x="748568" y="1415143"/>
                  <a:pt x="761183" y="1438141"/>
                </a:cubicBezTo>
                <a:cubicBezTo>
                  <a:pt x="773021" y="1459385"/>
                  <a:pt x="792620" y="1483554"/>
                  <a:pt x="816490" y="1492128"/>
                </a:cubicBezTo>
                <a:cubicBezTo>
                  <a:pt x="825416" y="1495440"/>
                  <a:pt x="823087" y="1493103"/>
                  <a:pt x="823087" y="1483750"/>
                </a:cubicBezTo>
                <a:cubicBezTo>
                  <a:pt x="823283" y="1444378"/>
                  <a:pt x="824061" y="1423330"/>
                  <a:pt x="814548" y="1380455"/>
                </a:cubicBezTo>
                <a:cubicBezTo>
                  <a:pt x="799803" y="1379867"/>
                  <a:pt x="785441" y="1378309"/>
                  <a:pt x="771274" y="1375580"/>
                </a:cubicBezTo>
                <a:cubicBezTo>
                  <a:pt x="774964" y="1411635"/>
                  <a:pt x="794176" y="1450419"/>
                  <a:pt x="802128" y="1467180"/>
                </a:cubicBezTo>
                <a:close/>
                <a:moveTo>
                  <a:pt x="691513" y="1377334"/>
                </a:moveTo>
                <a:cubicBezTo>
                  <a:pt x="684530" y="1382792"/>
                  <a:pt x="673466" y="1399749"/>
                  <a:pt x="646879" y="1397020"/>
                </a:cubicBezTo>
                <a:cubicBezTo>
                  <a:pt x="642998" y="1424692"/>
                  <a:pt x="637567" y="1443403"/>
                  <a:pt x="637371" y="1461727"/>
                </a:cubicBezTo>
                <a:cubicBezTo>
                  <a:pt x="631547" y="1454319"/>
                  <a:pt x="637371" y="1400915"/>
                  <a:pt x="637371" y="1393899"/>
                </a:cubicBezTo>
                <a:cubicBezTo>
                  <a:pt x="628641" y="1390004"/>
                  <a:pt x="620875" y="1380842"/>
                  <a:pt x="620875" y="1372655"/>
                </a:cubicBezTo>
                <a:cubicBezTo>
                  <a:pt x="617190" y="1374022"/>
                  <a:pt x="614278" y="1374605"/>
                  <a:pt x="609815" y="1374997"/>
                </a:cubicBezTo>
                <a:cubicBezTo>
                  <a:pt x="609815" y="1383375"/>
                  <a:pt x="613696" y="1393316"/>
                  <a:pt x="613696" y="1411248"/>
                </a:cubicBezTo>
                <a:cubicBezTo>
                  <a:pt x="613696" y="1429763"/>
                  <a:pt x="611176" y="1430346"/>
                  <a:pt x="618354" y="1445157"/>
                </a:cubicBezTo>
                <a:cubicBezTo>
                  <a:pt x="620292" y="1449253"/>
                  <a:pt x="624760" y="1456269"/>
                  <a:pt x="629414" y="1461335"/>
                </a:cubicBezTo>
                <a:cubicBezTo>
                  <a:pt x="636402" y="1469130"/>
                  <a:pt x="637180" y="1467572"/>
                  <a:pt x="644359" y="1461918"/>
                </a:cubicBezTo>
                <a:cubicBezTo>
                  <a:pt x="655418" y="1453344"/>
                  <a:pt x="665900" y="1442237"/>
                  <a:pt x="672883" y="1430542"/>
                </a:cubicBezTo>
                <a:cubicBezTo>
                  <a:pt x="681619" y="1414756"/>
                  <a:pt x="691709" y="1396045"/>
                  <a:pt x="691513" y="1377334"/>
                </a:cubicBezTo>
                <a:close/>
                <a:moveTo>
                  <a:pt x="966890" y="1417676"/>
                </a:moveTo>
                <a:cubicBezTo>
                  <a:pt x="967276" y="1421380"/>
                  <a:pt x="970379" y="1423330"/>
                  <a:pt x="971157" y="1431517"/>
                </a:cubicBezTo>
                <a:cubicBezTo>
                  <a:pt x="987267" y="1632062"/>
                  <a:pt x="1077308" y="1713143"/>
                  <a:pt x="1090506" y="1721521"/>
                </a:cubicBezTo>
                <a:cubicBezTo>
                  <a:pt x="1034034" y="1664418"/>
                  <a:pt x="992503" y="1553132"/>
                  <a:pt x="981830" y="1444574"/>
                </a:cubicBezTo>
                <a:cubicBezTo>
                  <a:pt x="983963" y="1446132"/>
                  <a:pt x="985324" y="1449057"/>
                  <a:pt x="987267" y="1451007"/>
                </a:cubicBezTo>
                <a:cubicBezTo>
                  <a:pt x="989204" y="1453148"/>
                  <a:pt x="990173" y="1457048"/>
                  <a:pt x="990565" y="1461139"/>
                </a:cubicBezTo>
                <a:cubicBezTo>
                  <a:pt x="1000851" y="1551765"/>
                  <a:pt x="1031123" y="1624267"/>
                  <a:pt x="1081771" y="1691899"/>
                </a:cubicBezTo>
                <a:cubicBezTo>
                  <a:pt x="1092444" y="1706127"/>
                  <a:pt x="1104282" y="1720350"/>
                  <a:pt x="1116897" y="1734387"/>
                </a:cubicBezTo>
                <a:cubicBezTo>
                  <a:pt x="1122329" y="1740428"/>
                  <a:pt x="1119809" y="1742765"/>
                  <a:pt x="1111466" y="1742569"/>
                </a:cubicBezTo>
                <a:cubicBezTo>
                  <a:pt x="1033643" y="1741404"/>
                  <a:pt x="992312" y="1666755"/>
                  <a:pt x="965725" y="1598736"/>
                </a:cubicBezTo>
                <a:cubicBezTo>
                  <a:pt x="963009" y="1591916"/>
                  <a:pt x="954274" y="1598153"/>
                  <a:pt x="945152" y="1585679"/>
                </a:cubicBezTo>
                <a:cubicBezTo>
                  <a:pt x="933511" y="1569893"/>
                  <a:pt x="931764" y="1552549"/>
                  <a:pt x="929048" y="1533250"/>
                </a:cubicBezTo>
                <a:cubicBezTo>
                  <a:pt x="927301" y="1520192"/>
                  <a:pt x="930017" y="1522142"/>
                  <a:pt x="938169" y="1510643"/>
                </a:cubicBezTo>
                <a:cubicBezTo>
                  <a:pt x="953692" y="1490766"/>
                  <a:pt x="963396" y="1458023"/>
                  <a:pt x="966890" y="1417676"/>
                </a:cubicBezTo>
                <a:close/>
                <a:moveTo>
                  <a:pt x="971543" y="1796557"/>
                </a:moveTo>
                <a:cubicBezTo>
                  <a:pt x="958933" y="1771418"/>
                  <a:pt x="882666" y="1688582"/>
                  <a:pt x="875874" y="1542025"/>
                </a:cubicBezTo>
                <a:cubicBezTo>
                  <a:pt x="877425" y="1549041"/>
                  <a:pt x="879172" y="1554107"/>
                  <a:pt x="883635" y="1554690"/>
                </a:cubicBezTo>
                <a:cubicBezTo>
                  <a:pt x="886933" y="1585679"/>
                  <a:pt x="901296" y="1642782"/>
                  <a:pt x="920508" y="1655452"/>
                </a:cubicBezTo>
                <a:cubicBezTo>
                  <a:pt x="925358" y="1659156"/>
                  <a:pt x="927687" y="1660322"/>
                  <a:pt x="936031" y="1660322"/>
                </a:cubicBezTo>
                <a:cubicBezTo>
                  <a:pt x="937005" y="1697357"/>
                  <a:pt x="947678" y="1717234"/>
                  <a:pt x="968245" y="1740036"/>
                </a:cubicBezTo>
                <a:cubicBezTo>
                  <a:pt x="977171" y="1749978"/>
                  <a:pt x="982026" y="1780379"/>
                  <a:pt x="984159" y="1794024"/>
                </a:cubicBezTo>
                <a:cubicBezTo>
                  <a:pt x="985906" y="1805719"/>
                  <a:pt x="983773" y="1805910"/>
                  <a:pt x="974264" y="1804744"/>
                </a:cubicBezTo>
                <a:cubicBezTo>
                  <a:pt x="913520" y="1796557"/>
                  <a:pt x="870437" y="1747445"/>
                  <a:pt x="868499" y="1686441"/>
                </a:cubicBezTo>
                <a:cubicBezTo>
                  <a:pt x="868113" y="1677867"/>
                  <a:pt x="870437" y="1673967"/>
                  <a:pt x="866948" y="1672213"/>
                </a:cubicBezTo>
                <a:cubicBezTo>
                  <a:pt x="860156" y="1670655"/>
                  <a:pt x="855497" y="1672796"/>
                  <a:pt x="847736" y="1661493"/>
                </a:cubicBezTo>
                <a:cubicBezTo>
                  <a:pt x="835316" y="1643174"/>
                  <a:pt x="833956" y="1606727"/>
                  <a:pt x="833956" y="1585483"/>
                </a:cubicBezTo>
                <a:cubicBezTo>
                  <a:pt x="848318" y="1582367"/>
                  <a:pt x="860929" y="1568335"/>
                  <a:pt x="865392" y="1561902"/>
                </a:cubicBezTo>
                <a:cubicBezTo>
                  <a:pt x="877229" y="1657402"/>
                  <a:pt x="910222" y="1727366"/>
                  <a:pt x="971543" y="1796557"/>
                </a:cubicBezTo>
                <a:close/>
                <a:moveTo>
                  <a:pt x="1030345" y="1757190"/>
                </a:moveTo>
                <a:cubicBezTo>
                  <a:pt x="1008221" y="1732045"/>
                  <a:pt x="967081" y="1681762"/>
                  <a:pt x="940107" y="1592499"/>
                </a:cubicBezTo>
                <a:cubicBezTo>
                  <a:pt x="943797" y="1596399"/>
                  <a:pt x="946899" y="1599711"/>
                  <a:pt x="956217" y="1602244"/>
                </a:cubicBezTo>
                <a:cubicBezTo>
                  <a:pt x="959902" y="1603219"/>
                  <a:pt x="959124" y="1604194"/>
                  <a:pt x="960288" y="1607506"/>
                </a:cubicBezTo>
                <a:cubicBezTo>
                  <a:pt x="970188" y="1636937"/>
                  <a:pt x="999491" y="1688582"/>
                  <a:pt x="1025882" y="1713530"/>
                </a:cubicBezTo>
                <a:cubicBezTo>
                  <a:pt x="1032674" y="1718792"/>
                  <a:pt x="1030736" y="1717817"/>
                  <a:pt x="1033452" y="1724054"/>
                </a:cubicBezTo>
                <a:cubicBezTo>
                  <a:pt x="1038302" y="1737699"/>
                  <a:pt x="1043929" y="1752903"/>
                  <a:pt x="1044512" y="1767518"/>
                </a:cubicBezTo>
                <a:cubicBezTo>
                  <a:pt x="1044898" y="1778042"/>
                  <a:pt x="1042574" y="1776288"/>
                  <a:pt x="1034617" y="1773755"/>
                </a:cubicBezTo>
                <a:cubicBezTo>
                  <a:pt x="991534" y="1760109"/>
                  <a:pt x="944184" y="1713143"/>
                  <a:pt x="944184" y="1667343"/>
                </a:cubicBezTo>
                <a:cubicBezTo>
                  <a:pt x="944184" y="1663247"/>
                  <a:pt x="944570" y="1660518"/>
                  <a:pt x="944766" y="1657598"/>
                </a:cubicBezTo>
                <a:cubicBezTo>
                  <a:pt x="944957" y="1655452"/>
                  <a:pt x="945539" y="1654281"/>
                  <a:pt x="943797" y="1652919"/>
                </a:cubicBezTo>
                <a:cubicBezTo>
                  <a:pt x="939138" y="1649411"/>
                  <a:pt x="939525" y="1653698"/>
                  <a:pt x="933315" y="1653115"/>
                </a:cubicBezTo>
                <a:cubicBezTo>
                  <a:pt x="907310" y="1650190"/>
                  <a:pt x="894890" y="1573793"/>
                  <a:pt x="893143" y="1556640"/>
                </a:cubicBezTo>
                <a:cubicBezTo>
                  <a:pt x="892757" y="1552157"/>
                  <a:pt x="892953" y="1550795"/>
                  <a:pt x="894308" y="1550011"/>
                </a:cubicBezTo>
                <a:cubicBezTo>
                  <a:pt x="900518" y="1546503"/>
                  <a:pt x="905373" y="1543970"/>
                  <a:pt x="911191" y="1539683"/>
                </a:cubicBezTo>
                <a:cubicBezTo>
                  <a:pt x="923029" y="1603415"/>
                  <a:pt x="989787" y="1736920"/>
                  <a:pt x="1030345" y="1757190"/>
                </a:cubicBezTo>
                <a:close/>
                <a:moveTo>
                  <a:pt x="853946" y="1467180"/>
                </a:moveTo>
                <a:cubicBezTo>
                  <a:pt x="857048" y="1465039"/>
                  <a:pt x="865201" y="1451198"/>
                  <a:pt x="867721" y="1446328"/>
                </a:cubicBezTo>
                <a:cubicBezTo>
                  <a:pt x="874905" y="1432683"/>
                  <a:pt x="879368" y="1422747"/>
                  <a:pt x="885186" y="1408715"/>
                </a:cubicBezTo>
                <a:cubicBezTo>
                  <a:pt x="890041" y="1397216"/>
                  <a:pt x="893339" y="1384742"/>
                  <a:pt x="897606" y="1373047"/>
                </a:cubicBezTo>
                <a:cubicBezTo>
                  <a:pt x="903234" y="1371876"/>
                  <a:pt x="908671" y="1370318"/>
                  <a:pt x="914103" y="1368760"/>
                </a:cubicBezTo>
                <a:cubicBezTo>
                  <a:pt x="911583" y="1392145"/>
                  <a:pt x="907506" y="1415143"/>
                  <a:pt x="894890" y="1438141"/>
                </a:cubicBezTo>
                <a:cubicBezTo>
                  <a:pt x="883053" y="1459385"/>
                  <a:pt x="863454" y="1483554"/>
                  <a:pt x="839583" y="1492128"/>
                </a:cubicBezTo>
                <a:cubicBezTo>
                  <a:pt x="830657" y="1495440"/>
                  <a:pt x="832987" y="1493103"/>
                  <a:pt x="832987" y="1483750"/>
                </a:cubicBezTo>
                <a:cubicBezTo>
                  <a:pt x="832791" y="1444378"/>
                  <a:pt x="832013" y="1423330"/>
                  <a:pt x="841526" y="1380455"/>
                </a:cubicBezTo>
                <a:cubicBezTo>
                  <a:pt x="856275" y="1379867"/>
                  <a:pt x="870633" y="1378309"/>
                  <a:pt x="884800" y="1375580"/>
                </a:cubicBezTo>
                <a:cubicBezTo>
                  <a:pt x="881115" y="1411635"/>
                  <a:pt x="861707" y="1450419"/>
                  <a:pt x="853946" y="1467180"/>
                </a:cubicBezTo>
                <a:close/>
                <a:moveTo>
                  <a:pt x="964560" y="1377334"/>
                </a:moveTo>
                <a:cubicBezTo>
                  <a:pt x="971543" y="1382792"/>
                  <a:pt x="982608" y="1399749"/>
                  <a:pt x="1009195" y="1397020"/>
                </a:cubicBezTo>
                <a:cubicBezTo>
                  <a:pt x="1013075" y="1424692"/>
                  <a:pt x="1018507" y="1443403"/>
                  <a:pt x="1018703" y="1461727"/>
                </a:cubicBezTo>
                <a:cubicBezTo>
                  <a:pt x="1024526" y="1454319"/>
                  <a:pt x="1018703" y="1400915"/>
                  <a:pt x="1018703" y="1393899"/>
                </a:cubicBezTo>
                <a:cubicBezTo>
                  <a:pt x="1027433" y="1390004"/>
                  <a:pt x="1035199" y="1380842"/>
                  <a:pt x="1035199" y="1372655"/>
                </a:cubicBezTo>
                <a:cubicBezTo>
                  <a:pt x="1038884" y="1374022"/>
                  <a:pt x="1041796" y="1374605"/>
                  <a:pt x="1046259" y="1374997"/>
                </a:cubicBezTo>
                <a:cubicBezTo>
                  <a:pt x="1046259" y="1383375"/>
                  <a:pt x="1042378" y="1393316"/>
                  <a:pt x="1042378" y="1411248"/>
                </a:cubicBezTo>
                <a:cubicBezTo>
                  <a:pt x="1042378" y="1429763"/>
                  <a:pt x="1044898" y="1430346"/>
                  <a:pt x="1037719" y="1445157"/>
                </a:cubicBezTo>
                <a:cubicBezTo>
                  <a:pt x="1035782" y="1449253"/>
                  <a:pt x="1031319" y="1456269"/>
                  <a:pt x="1026660" y="1461335"/>
                </a:cubicBezTo>
                <a:cubicBezTo>
                  <a:pt x="1019672" y="1469130"/>
                  <a:pt x="1018899" y="1467572"/>
                  <a:pt x="1011715" y="1461918"/>
                </a:cubicBezTo>
                <a:cubicBezTo>
                  <a:pt x="1000655" y="1453344"/>
                  <a:pt x="990173" y="1442237"/>
                  <a:pt x="983190" y="1430542"/>
                </a:cubicBezTo>
                <a:cubicBezTo>
                  <a:pt x="974455" y="1414756"/>
                  <a:pt x="964169" y="1396045"/>
                  <a:pt x="964560" y="1377334"/>
                </a:cubicBezTo>
                <a:close/>
                <a:moveTo>
                  <a:pt x="1066636" y="857348"/>
                </a:moveTo>
                <a:cubicBezTo>
                  <a:pt x="1077504" y="857740"/>
                  <a:pt x="1083323" y="856961"/>
                  <a:pt x="1090893" y="855011"/>
                </a:cubicBezTo>
                <a:cubicBezTo>
                  <a:pt x="1092058" y="868847"/>
                  <a:pt x="1102535" y="886392"/>
                  <a:pt x="1109909" y="897499"/>
                </a:cubicBezTo>
                <a:cubicBezTo>
                  <a:pt x="1116315" y="907048"/>
                  <a:pt x="1116119" y="921473"/>
                  <a:pt x="1113790" y="930630"/>
                </a:cubicBezTo>
                <a:cubicBezTo>
                  <a:pt x="1101370" y="903932"/>
                  <a:pt x="1085461" y="879371"/>
                  <a:pt x="1066636" y="857348"/>
                </a:cubicBezTo>
                <a:close/>
                <a:moveTo>
                  <a:pt x="1236633" y="920498"/>
                </a:moveTo>
                <a:cubicBezTo>
                  <a:pt x="1224600" y="920498"/>
                  <a:pt x="1210433" y="908802"/>
                  <a:pt x="1203059" y="901399"/>
                </a:cubicBezTo>
                <a:cubicBezTo>
                  <a:pt x="1196266" y="894770"/>
                  <a:pt x="1193746" y="892820"/>
                  <a:pt x="1187341" y="884050"/>
                </a:cubicBezTo>
                <a:cubicBezTo>
                  <a:pt x="1179384" y="873330"/>
                  <a:pt x="1175503" y="867485"/>
                  <a:pt x="1166190" y="857348"/>
                </a:cubicBezTo>
                <a:cubicBezTo>
                  <a:pt x="1162310" y="853061"/>
                  <a:pt x="1150277" y="840200"/>
                  <a:pt x="1144845" y="840200"/>
                </a:cubicBezTo>
                <a:cubicBezTo>
                  <a:pt x="1144845" y="840200"/>
                  <a:pt x="1152606" y="846437"/>
                  <a:pt x="1157265" y="852282"/>
                </a:cubicBezTo>
                <a:cubicBezTo>
                  <a:pt x="1165608" y="862610"/>
                  <a:pt x="1173565" y="876059"/>
                  <a:pt x="1176281" y="881909"/>
                </a:cubicBezTo>
                <a:cubicBezTo>
                  <a:pt x="1182878" y="896328"/>
                  <a:pt x="1181326" y="909194"/>
                  <a:pt x="1178028" y="916989"/>
                </a:cubicBezTo>
                <a:cubicBezTo>
                  <a:pt x="1175116" y="924392"/>
                  <a:pt x="1173565" y="923227"/>
                  <a:pt x="1165995" y="922448"/>
                </a:cubicBezTo>
                <a:cubicBezTo>
                  <a:pt x="1151441" y="921080"/>
                  <a:pt x="1139408" y="915818"/>
                  <a:pt x="1127766" y="906073"/>
                </a:cubicBezTo>
                <a:cubicBezTo>
                  <a:pt x="1115537" y="895745"/>
                  <a:pt x="1098463" y="868656"/>
                  <a:pt x="1098463" y="852674"/>
                </a:cubicBezTo>
                <a:cubicBezTo>
                  <a:pt x="1115346" y="849166"/>
                  <a:pt x="1133198" y="847216"/>
                  <a:pt x="1146200" y="834350"/>
                </a:cubicBezTo>
                <a:cubicBezTo>
                  <a:pt x="1160171" y="820318"/>
                  <a:pt x="1163861" y="813498"/>
                  <a:pt x="1177636" y="799662"/>
                </a:cubicBezTo>
                <a:cubicBezTo>
                  <a:pt x="1190252" y="786992"/>
                  <a:pt x="1210433" y="782122"/>
                  <a:pt x="1227316" y="787188"/>
                </a:cubicBezTo>
                <a:cubicBezTo>
                  <a:pt x="1252934" y="794787"/>
                  <a:pt x="1268266" y="806874"/>
                  <a:pt x="1283788" y="828309"/>
                </a:cubicBezTo>
                <a:cubicBezTo>
                  <a:pt x="1286700" y="832209"/>
                  <a:pt x="1304165" y="868460"/>
                  <a:pt x="1296404" y="868460"/>
                </a:cubicBezTo>
                <a:cubicBezTo>
                  <a:pt x="1272729" y="868460"/>
                  <a:pt x="1260504" y="866118"/>
                  <a:pt x="1238571" y="858715"/>
                </a:cubicBezTo>
                <a:cubicBezTo>
                  <a:pt x="1232753" y="856182"/>
                  <a:pt x="1231202" y="849749"/>
                  <a:pt x="1223827" y="840396"/>
                </a:cubicBezTo>
                <a:cubicBezTo>
                  <a:pt x="1214123" y="828701"/>
                  <a:pt x="1197627" y="810186"/>
                  <a:pt x="1184238" y="802974"/>
                </a:cubicBezTo>
                <a:cubicBezTo>
                  <a:pt x="1203450" y="821685"/>
                  <a:pt x="1216452" y="836888"/>
                  <a:pt x="1226543" y="853257"/>
                </a:cubicBezTo>
                <a:cubicBezTo>
                  <a:pt x="1241679" y="877617"/>
                  <a:pt x="1242457" y="913285"/>
                  <a:pt x="1236633" y="920498"/>
                </a:cubicBezTo>
                <a:close/>
                <a:moveTo>
                  <a:pt x="1230037" y="702407"/>
                </a:moveTo>
                <a:cubicBezTo>
                  <a:pt x="1230037" y="710790"/>
                  <a:pt x="1230424" y="694416"/>
                  <a:pt x="1236438" y="678630"/>
                </a:cubicBezTo>
                <a:cubicBezTo>
                  <a:pt x="1241483" y="665377"/>
                  <a:pt x="1251769" y="653099"/>
                  <a:pt x="1262056" y="645500"/>
                </a:cubicBezTo>
                <a:cubicBezTo>
                  <a:pt x="1271760" y="638288"/>
                  <a:pt x="1283597" y="633805"/>
                  <a:pt x="1295626" y="631659"/>
                </a:cubicBezTo>
                <a:cubicBezTo>
                  <a:pt x="1304165" y="630101"/>
                  <a:pt x="1313096" y="627372"/>
                  <a:pt x="1320470" y="623472"/>
                </a:cubicBezTo>
                <a:cubicBezTo>
                  <a:pt x="1324737" y="621331"/>
                  <a:pt x="1327649" y="618019"/>
                  <a:pt x="1326871" y="626789"/>
                </a:cubicBezTo>
                <a:cubicBezTo>
                  <a:pt x="1324155" y="653682"/>
                  <a:pt x="1316976" y="669664"/>
                  <a:pt x="1300480" y="690908"/>
                </a:cubicBezTo>
                <a:cubicBezTo>
                  <a:pt x="1286509" y="709031"/>
                  <a:pt x="1258948" y="710981"/>
                  <a:pt x="1237602" y="736513"/>
                </a:cubicBezTo>
                <a:cubicBezTo>
                  <a:pt x="1221688" y="755420"/>
                  <a:pt x="1234108" y="743529"/>
                  <a:pt x="1244395" y="734372"/>
                </a:cubicBezTo>
                <a:cubicBezTo>
                  <a:pt x="1267101" y="714489"/>
                  <a:pt x="1313096" y="699678"/>
                  <a:pt x="1343172" y="705332"/>
                </a:cubicBezTo>
                <a:cubicBezTo>
                  <a:pt x="1346279" y="705915"/>
                  <a:pt x="1345310" y="707473"/>
                  <a:pt x="1344532" y="710398"/>
                </a:cubicBezTo>
                <a:cubicBezTo>
                  <a:pt x="1339291" y="727552"/>
                  <a:pt x="1322795" y="763215"/>
                  <a:pt x="1300093" y="759707"/>
                </a:cubicBezTo>
                <a:cubicBezTo>
                  <a:pt x="1294852" y="758928"/>
                  <a:pt x="1289225" y="758345"/>
                  <a:pt x="1283597" y="758149"/>
                </a:cubicBezTo>
                <a:cubicBezTo>
                  <a:pt x="1275254" y="757953"/>
                  <a:pt x="1241875" y="759707"/>
                  <a:pt x="1230037" y="768090"/>
                </a:cubicBezTo>
                <a:cubicBezTo>
                  <a:pt x="1242844" y="764386"/>
                  <a:pt x="1267488" y="760099"/>
                  <a:pt x="1298733" y="764969"/>
                </a:cubicBezTo>
                <a:cubicBezTo>
                  <a:pt x="1318141" y="767894"/>
                  <a:pt x="1335797" y="779001"/>
                  <a:pt x="1337935" y="788942"/>
                </a:cubicBezTo>
                <a:cubicBezTo>
                  <a:pt x="1335024" y="798687"/>
                  <a:pt x="1307855" y="811357"/>
                  <a:pt x="1289225" y="811744"/>
                </a:cubicBezTo>
                <a:cubicBezTo>
                  <a:pt x="1279907" y="811744"/>
                  <a:pt x="1281268" y="811940"/>
                  <a:pt x="1274089" y="804924"/>
                </a:cubicBezTo>
                <a:cubicBezTo>
                  <a:pt x="1269234" y="800049"/>
                  <a:pt x="1262834" y="795762"/>
                  <a:pt x="1257010" y="792058"/>
                </a:cubicBezTo>
                <a:lnTo>
                  <a:pt x="1247502" y="786605"/>
                </a:lnTo>
                <a:cubicBezTo>
                  <a:pt x="1263998" y="789525"/>
                  <a:pt x="1291745" y="796154"/>
                  <a:pt x="1307659" y="794787"/>
                </a:cubicBezTo>
                <a:cubicBezTo>
                  <a:pt x="1311735" y="794400"/>
                  <a:pt x="1319692" y="793425"/>
                  <a:pt x="1312318" y="789334"/>
                </a:cubicBezTo>
                <a:cubicBezTo>
                  <a:pt x="1303196" y="784263"/>
                  <a:pt x="1278938" y="783484"/>
                  <a:pt x="1274089" y="783484"/>
                </a:cubicBezTo>
                <a:cubicBezTo>
                  <a:pt x="1268652" y="783484"/>
                  <a:pt x="1247693" y="784263"/>
                  <a:pt x="1244590" y="785630"/>
                </a:cubicBezTo>
                <a:cubicBezTo>
                  <a:pt x="1237602" y="781343"/>
                  <a:pt x="1227708" y="778222"/>
                  <a:pt x="1219941" y="777247"/>
                </a:cubicBezTo>
                <a:cubicBezTo>
                  <a:pt x="1219555" y="759511"/>
                  <a:pt x="1224409" y="741775"/>
                  <a:pt x="1230228" y="725210"/>
                </a:cubicBezTo>
                <a:cubicBezTo>
                  <a:pt x="1214510" y="717807"/>
                  <a:pt x="1203254" y="709227"/>
                  <a:pt x="1197431" y="698507"/>
                </a:cubicBezTo>
                <a:cubicBezTo>
                  <a:pt x="1188892" y="682917"/>
                  <a:pt x="1188892" y="663040"/>
                  <a:pt x="1198209" y="644133"/>
                </a:cubicBezTo>
                <a:cubicBezTo>
                  <a:pt x="1215288" y="609636"/>
                  <a:pt x="1250800" y="587030"/>
                  <a:pt x="1271950" y="535968"/>
                </a:cubicBezTo>
                <a:cubicBezTo>
                  <a:pt x="1275058" y="538109"/>
                  <a:pt x="1279521" y="551166"/>
                  <a:pt x="1280490" y="555649"/>
                </a:cubicBezTo>
                <a:cubicBezTo>
                  <a:pt x="1282433" y="565007"/>
                  <a:pt x="1284370" y="574556"/>
                  <a:pt x="1284370" y="585472"/>
                </a:cubicBezTo>
                <a:cubicBezTo>
                  <a:pt x="1284370" y="598725"/>
                  <a:pt x="1281072" y="612169"/>
                  <a:pt x="1278160" y="622502"/>
                </a:cubicBezTo>
                <a:cubicBezTo>
                  <a:pt x="1275836" y="630684"/>
                  <a:pt x="1274671" y="629322"/>
                  <a:pt x="1267488" y="633026"/>
                </a:cubicBezTo>
                <a:cubicBezTo>
                  <a:pt x="1251769" y="641017"/>
                  <a:pt x="1238576" y="657386"/>
                  <a:pt x="1232944" y="673951"/>
                </a:cubicBezTo>
                <a:cubicBezTo>
                  <a:pt x="1230037" y="683113"/>
                  <a:pt x="1230037" y="692275"/>
                  <a:pt x="1230037" y="702407"/>
                </a:cubicBezTo>
                <a:close/>
                <a:moveTo>
                  <a:pt x="1417887" y="647058"/>
                </a:moveTo>
                <a:cubicBezTo>
                  <a:pt x="1405271" y="660894"/>
                  <a:pt x="1362579" y="693833"/>
                  <a:pt x="1352097" y="700849"/>
                </a:cubicBezTo>
                <a:cubicBezTo>
                  <a:pt x="1328422" y="695195"/>
                  <a:pt x="1317559" y="696949"/>
                  <a:pt x="1301258" y="699678"/>
                </a:cubicBezTo>
                <a:cubicBezTo>
                  <a:pt x="1318332" y="688958"/>
                  <a:pt x="1334246" y="677072"/>
                  <a:pt x="1348995" y="663623"/>
                </a:cubicBezTo>
                <a:cubicBezTo>
                  <a:pt x="1356952" y="656411"/>
                  <a:pt x="1373057" y="635559"/>
                  <a:pt x="1378102" y="633026"/>
                </a:cubicBezTo>
                <a:cubicBezTo>
                  <a:pt x="1388388" y="624839"/>
                  <a:pt x="1414975" y="623472"/>
                  <a:pt x="1432054" y="627176"/>
                </a:cubicBezTo>
                <a:cubicBezTo>
                  <a:pt x="1432054" y="647254"/>
                  <a:pt x="1421185" y="667910"/>
                  <a:pt x="1410316" y="684284"/>
                </a:cubicBezTo>
                <a:cubicBezTo>
                  <a:pt x="1394016" y="709036"/>
                  <a:pt x="1364131" y="730668"/>
                  <a:pt x="1337935" y="744700"/>
                </a:cubicBezTo>
                <a:cubicBezTo>
                  <a:pt x="1344728" y="733980"/>
                  <a:pt x="1348026" y="724038"/>
                  <a:pt x="1351711" y="713514"/>
                </a:cubicBezTo>
                <a:cubicBezTo>
                  <a:pt x="1352293" y="711956"/>
                  <a:pt x="1353458" y="711374"/>
                  <a:pt x="1362966" y="703769"/>
                </a:cubicBezTo>
                <a:cubicBezTo>
                  <a:pt x="1365295" y="701824"/>
                  <a:pt x="1366656" y="700457"/>
                  <a:pt x="1368985" y="698703"/>
                </a:cubicBezTo>
                <a:cubicBezTo>
                  <a:pt x="1381987" y="688375"/>
                  <a:pt x="1410708" y="660894"/>
                  <a:pt x="1417887" y="647058"/>
                </a:cubicBezTo>
                <a:close/>
                <a:moveTo>
                  <a:pt x="1427395" y="733593"/>
                </a:moveTo>
                <a:cubicBezTo>
                  <a:pt x="1408183" y="749183"/>
                  <a:pt x="1375968" y="767306"/>
                  <a:pt x="1342589" y="780172"/>
                </a:cubicBezTo>
                <a:cubicBezTo>
                  <a:pt x="1337353" y="774327"/>
                  <a:pt x="1327649" y="766527"/>
                  <a:pt x="1318332" y="764386"/>
                </a:cubicBezTo>
                <a:cubicBezTo>
                  <a:pt x="1318528" y="764190"/>
                  <a:pt x="1339873" y="752108"/>
                  <a:pt x="1356174" y="742363"/>
                </a:cubicBezTo>
                <a:cubicBezTo>
                  <a:pt x="1366264" y="736322"/>
                  <a:pt x="1376937" y="727552"/>
                  <a:pt x="1386641" y="722677"/>
                </a:cubicBezTo>
                <a:cubicBezTo>
                  <a:pt x="1403720" y="713906"/>
                  <a:pt x="1425066" y="711760"/>
                  <a:pt x="1442340" y="720923"/>
                </a:cubicBezTo>
                <a:cubicBezTo>
                  <a:pt x="1441948" y="737684"/>
                  <a:pt x="1401973" y="773352"/>
                  <a:pt x="1388971" y="781343"/>
                </a:cubicBezTo>
                <a:cubicBezTo>
                  <a:pt x="1378684" y="787384"/>
                  <a:pt x="1346083" y="802582"/>
                  <a:pt x="1334050" y="803753"/>
                </a:cubicBezTo>
                <a:cubicBezTo>
                  <a:pt x="1344919" y="794204"/>
                  <a:pt x="1348026" y="788550"/>
                  <a:pt x="1348799" y="787771"/>
                </a:cubicBezTo>
                <a:cubicBezTo>
                  <a:pt x="1361801" y="780559"/>
                  <a:pt x="1423319" y="750741"/>
                  <a:pt x="1427395" y="733593"/>
                </a:cubicBezTo>
                <a:close/>
                <a:moveTo>
                  <a:pt x="1289998" y="823439"/>
                </a:moveTo>
                <a:cubicBezTo>
                  <a:pt x="1320465" y="816227"/>
                  <a:pt x="1337353" y="811161"/>
                  <a:pt x="1367238" y="800049"/>
                </a:cubicBezTo>
                <a:cubicBezTo>
                  <a:pt x="1380823" y="796541"/>
                  <a:pt x="1413620" y="803557"/>
                  <a:pt x="1430502" y="813111"/>
                </a:cubicBezTo>
                <a:cubicBezTo>
                  <a:pt x="1445829" y="821881"/>
                  <a:pt x="1446411" y="827530"/>
                  <a:pt x="1433801" y="839421"/>
                </a:cubicBezTo>
                <a:cubicBezTo>
                  <a:pt x="1407410" y="864364"/>
                  <a:pt x="1342007" y="867485"/>
                  <a:pt x="1306494" y="867485"/>
                </a:cubicBezTo>
                <a:cubicBezTo>
                  <a:pt x="1306108" y="862806"/>
                  <a:pt x="1302227" y="850141"/>
                  <a:pt x="1301062" y="844683"/>
                </a:cubicBezTo>
                <a:cubicBezTo>
                  <a:pt x="1335993" y="846633"/>
                  <a:pt x="1397314" y="847216"/>
                  <a:pt x="1428946" y="832792"/>
                </a:cubicBezTo>
                <a:cubicBezTo>
                  <a:pt x="1387033" y="837275"/>
                  <a:pt x="1342981" y="838833"/>
                  <a:pt x="1296404" y="834350"/>
                </a:cubicBezTo>
                <a:cubicBezTo>
                  <a:pt x="1294074" y="830259"/>
                  <a:pt x="1292719" y="827530"/>
                  <a:pt x="1289998" y="823439"/>
                </a:cubicBezTo>
                <a:close/>
                <a:moveTo>
                  <a:pt x="1243039" y="870018"/>
                </a:moveTo>
                <a:cubicBezTo>
                  <a:pt x="1246724" y="870018"/>
                  <a:pt x="1249053" y="871772"/>
                  <a:pt x="1253712" y="872747"/>
                </a:cubicBezTo>
                <a:cubicBezTo>
                  <a:pt x="1259726" y="873918"/>
                  <a:pt x="1271368" y="876451"/>
                  <a:pt x="1277578" y="876451"/>
                </a:cubicBezTo>
                <a:cubicBezTo>
                  <a:pt x="1291358" y="876255"/>
                  <a:pt x="1286700" y="875863"/>
                  <a:pt x="1294657" y="879959"/>
                </a:cubicBezTo>
                <a:cubicBezTo>
                  <a:pt x="1319692" y="893212"/>
                  <a:pt x="1381792" y="917376"/>
                  <a:pt x="1403137" y="932384"/>
                </a:cubicBezTo>
                <a:cubicBezTo>
                  <a:pt x="1392269" y="911727"/>
                  <a:pt x="1325320" y="882100"/>
                  <a:pt x="1310571" y="875672"/>
                </a:cubicBezTo>
                <a:cubicBezTo>
                  <a:pt x="1324351" y="875084"/>
                  <a:pt x="1338126" y="874305"/>
                  <a:pt x="1351907" y="873722"/>
                </a:cubicBezTo>
                <a:cubicBezTo>
                  <a:pt x="1353654" y="873722"/>
                  <a:pt x="1354818" y="873722"/>
                  <a:pt x="1355983" y="874305"/>
                </a:cubicBezTo>
                <a:cubicBezTo>
                  <a:pt x="1369176" y="880934"/>
                  <a:pt x="1388584" y="892237"/>
                  <a:pt x="1396928" y="903153"/>
                </a:cubicBezTo>
                <a:cubicBezTo>
                  <a:pt x="1402751" y="910556"/>
                  <a:pt x="1412259" y="924006"/>
                  <a:pt x="1409543" y="934334"/>
                </a:cubicBezTo>
                <a:cubicBezTo>
                  <a:pt x="1407600" y="942129"/>
                  <a:pt x="1390718" y="941742"/>
                  <a:pt x="1384312" y="941742"/>
                </a:cubicBezTo>
                <a:cubicBezTo>
                  <a:pt x="1353262" y="941742"/>
                  <a:pt x="1268266" y="896524"/>
                  <a:pt x="1243039" y="870018"/>
                </a:cubicBezTo>
                <a:close/>
                <a:moveTo>
                  <a:pt x="1248471" y="886583"/>
                </a:moveTo>
                <a:cubicBezTo>
                  <a:pt x="1271177" y="902565"/>
                  <a:pt x="1302227" y="921080"/>
                  <a:pt x="1327453" y="934138"/>
                </a:cubicBezTo>
                <a:cubicBezTo>
                  <a:pt x="1338126" y="943104"/>
                  <a:pt x="1350742" y="976430"/>
                  <a:pt x="1352680" y="992025"/>
                </a:cubicBezTo>
                <a:cubicBezTo>
                  <a:pt x="1353844" y="1001378"/>
                  <a:pt x="1352293" y="1008198"/>
                  <a:pt x="1340456" y="1006253"/>
                </a:cubicBezTo>
                <a:cubicBezTo>
                  <a:pt x="1300480" y="1000212"/>
                  <a:pt x="1245173" y="955578"/>
                  <a:pt x="1224409" y="926539"/>
                </a:cubicBezTo>
                <a:cubicBezTo>
                  <a:pt x="1231006" y="927710"/>
                  <a:pt x="1242261" y="934334"/>
                  <a:pt x="1245946" y="916793"/>
                </a:cubicBezTo>
                <a:cubicBezTo>
                  <a:pt x="1246724" y="913481"/>
                  <a:pt x="1247693" y="909194"/>
                  <a:pt x="1247889" y="906073"/>
                </a:cubicBezTo>
                <a:cubicBezTo>
                  <a:pt x="1279134" y="927121"/>
                  <a:pt x="1316781" y="957724"/>
                  <a:pt x="1335797" y="986371"/>
                </a:cubicBezTo>
                <a:cubicBezTo>
                  <a:pt x="1327649" y="957332"/>
                  <a:pt x="1261278" y="901590"/>
                  <a:pt x="1247889" y="890287"/>
                </a:cubicBezTo>
                <a:cubicBezTo>
                  <a:pt x="1246528" y="889900"/>
                  <a:pt x="1246338" y="885221"/>
                  <a:pt x="1248471" y="886583"/>
                </a:cubicBezTo>
                <a:close/>
                <a:moveTo>
                  <a:pt x="1273893" y="1053028"/>
                </a:moveTo>
                <a:cubicBezTo>
                  <a:pt x="1268461" y="1066281"/>
                  <a:pt x="1259144" y="1061602"/>
                  <a:pt x="1249053" y="1055169"/>
                </a:cubicBezTo>
                <a:cubicBezTo>
                  <a:pt x="1214705" y="1033146"/>
                  <a:pt x="1167355" y="958307"/>
                  <a:pt x="1158234" y="929851"/>
                </a:cubicBezTo>
                <a:cubicBezTo>
                  <a:pt x="1170262" y="932580"/>
                  <a:pt x="1178219" y="934334"/>
                  <a:pt x="1184820" y="923613"/>
                </a:cubicBezTo>
                <a:cubicBezTo>
                  <a:pt x="1198596" y="936676"/>
                  <a:pt x="1237798" y="984617"/>
                  <a:pt x="1263220" y="1049711"/>
                </a:cubicBezTo>
                <a:cubicBezTo>
                  <a:pt x="1261087" y="996895"/>
                  <a:pt x="1192582" y="916989"/>
                  <a:pt x="1188701" y="908606"/>
                </a:cubicBezTo>
                <a:cubicBezTo>
                  <a:pt x="1188505" y="907048"/>
                  <a:pt x="1188701" y="903344"/>
                  <a:pt x="1188701" y="901399"/>
                </a:cubicBezTo>
                <a:cubicBezTo>
                  <a:pt x="1194911" y="907631"/>
                  <a:pt x="1205780" y="921473"/>
                  <a:pt x="1213154" y="928685"/>
                </a:cubicBezTo>
                <a:cubicBezTo>
                  <a:pt x="1226930" y="942521"/>
                  <a:pt x="1239736" y="955578"/>
                  <a:pt x="1254099" y="968635"/>
                </a:cubicBezTo>
                <a:cubicBezTo>
                  <a:pt x="1270982" y="981888"/>
                  <a:pt x="1282628" y="1031784"/>
                  <a:pt x="1273893" y="1053028"/>
                </a:cubicBezTo>
                <a:close/>
                <a:moveTo>
                  <a:pt x="1127957" y="967273"/>
                </a:moveTo>
                <a:cubicBezTo>
                  <a:pt x="1133394" y="975460"/>
                  <a:pt x="1160949" y="1011123"/>
                  <a:pt x="1180940" y="1060823"/>
                </a:cubicBezTo>
                <a:cubicBezTo>
                  <a:pt x="1173369" y="1017556"/>
                  <a:pt x="1138826" y="954995"/>
                  <a:pt x="1123690" y="932776"/>
                </a:cubicBezTo>
                <a:cubicBezTo>
                  <a:pt x="1124468" y="930439"/>
                  <a:pt x="1124854" y="919718"/>
                  <a:pt x="1124468" y="915235"/>
                </a:cubicBezTo>
                <a:cubicBezTo>
                  <a:pt x="1133394" y="922448"/>
                  <a:pt x="1140377" y="924392"/>
                  <a:pt x="1143680" y="925956"/>
                </a:cubicBezTo>
                <a:cubicBezTo>
                  <a:pt x="1146396" y="928489"/>
                  <a:pt x="1174730" y="981305"/>
                  <a:pt x="1186567" y="1011123"/>
                </a:cubicBezTo>
                <a:cubicBezTo>
                  <a:pt x="1193942" y="1029834"/>
                  <a:pt x="1198209" y="1054194"/>
                  <a:pt x="1190639" y="1073297"/>
                </a:cubicBezTo>
                <a:cubicBezTo>
                  <a:pt x="1187923" y="1080117"/>
                  <a:pt x="1185011" y="1078946"/>
                  <a:pt x="1177250" y="1073488"/>
                </a:cubicBezTo>
                <a:cubicBezTo>
                  <a:pt x="1168520" y="1066281"/>
                  <a:pt x="1148143" y="1049907"/>
                  <a:pt x="1141933" y="1039775"/>
                </a:cubicBezTo>
                <a:cubicBezTo>
                  <a:pt x="1140186" y="1014244"/>
                  <a:pt x="1135332" y="990271"/>
                  <a:pt x="1127957" y="967273"/>
                </a:cubicBezTo>
                <a:close/>
                <a:moveTo>
                  <a:pt x="1435156" y="1003132"/>
                </a:moveTo>
                <a:cubicBezTo>
                  <a:pt x="1412455" y="1003132"/>
                  <a:pt x="1415171" y="1005082"/>
                  <a:pt x="1411094" y="998066"/>
                </a:cubicBezTo>
                <a:cubicBezTo>
                  <a:pt x="1408569" y="993779"/>
                  <a:pt x="1402751" y="983838"/>
                  <a:pt x="1399839" y="978772"/>
                </a:cubicBezTo>
                <a:cubicBezTo>
                  <a:pt x="1430502" y="975651"/>
                  <a:pt x="1455533" y="972535"/>
                  <a:pt x="1483089" y="967660"/>
                </a:cubicBezTo>
                <a:cubicBezTo>
                  <a:pt x="1495122" y="965519"/>
                  <a:pt x="1537236" y="956553"/>
                  <a:pt x="1544219" y="953628"/>
                </a:cubicBezTo>
                <a:cubicBezTo>
                  <a:pt x="1502497" y="961232"/>
                  <a:pt x="1434965" y="970198"/>
                  <a:pt x="1393629" y="970198"/>
                </a:cubicBezTo>
                <a:cubicBezTo>
                  <a:pt x="1391300" y="966690"/>
                  <a:pt x="1381405" y="951683"/>
                  <a:pt x="1379462" y="950512"/>
                </a:cubicBezTo>
                <a:cubicBezTo>
                  <a:pt x="1389362" y="953045"/>
                  <a:pt x="1405467" y="951487"/>
                  <a:pt x="1411290" y="948758"/>
                </a:cubicBezTo>
                <a:cubicBezTo>
                  <a:pt x="1438846" y="946225"/>
                  <a:pt x="1471251" y="941154"/>
                  <a:pt x="1493571" y="933555"/>
                </a:cubicBezTo>
                <a:cubicBezTo>
                  <a:pt x="1508124" y="928685"/>
                  <a:pt x="1571775" y="917768"/>
                  <a:pt x="1597006" y="920884"/>
                </a:cubicBezTo>
                <a:cubicBezTo>
                  <a:pt x="1604381" y="921859"/>
                  <a:pt x="1603603" y="926146"/>
                  <a:pt x="1597589" y="934530"/>
                </a:cubicBezTo>
                <a:cubicBezTo>
                  <a:pt x="1561880" y="983059"/>
                  <a:pt x="1492020" y="1001574"/>
                  <a:pt x="1435156" y="1003132"/>
                </a:cubicBezTo>
                <a:close/>
                <a:moveTo>
                  <a:pt x="1341425" y="939988"/>
                </a:moveTo>
                <a:cubicBezTo>
                  <a:pt x="1346666" y="941938"/>
                  <a:pt x="1363162" y="947587"/>
                  <a:pt x="1366656" y="948954"/>
                </a:cubicBezTo>
                <a:cubicBezTo>
                  <a:pt x="1393629" y="981109"/>
                  <a:pt x="1416918" y="1016973"/>
                  <a:pt x="1428560" y="1057702"/>
                </a:cubicBezTo>
                <a:cubicBezTo>
                  <a:pt x="1433218" y="1073880"/>
                  <a:pt x="1436321" y="1098240"/>
                  <a:pt x="1433218" y="1117343"/>
                </a:cubicBezTo>
                <a:cubicBezTo>
                  <a:pt x="1430693" y="1133517"/>
                  <a:pt x="1430889" y="1134301"/>
                  <a:pt x="1420020" y="1125917"/>
                </a:cubicBezTo>
                <a:cubicBezTo>
                  <a:pt x="1406632" y="1115589"/>
                  <a:pt x="1383730" y="1096295"/>
                  <a:pt x="1370150" y="1086550"/>
                </a:cubicBezTo>
                <a:cubicBezTo>
                  <a:pt x="1367625" y="1083821"/>
                  <a:pt x="1369176" y="1085962"/>
                  <a:pt x="1368207" y="1082263"/>
                </a:cubicBezTo>
                <a:cubicBezTo>
                  <a:pt x="1361801" y="1059265"/>
                  <a:pt x="1358117" y="1034900"/>
                  <a:pt x="1346861" y="1013465"/>
                </a:cubicBezTo>
                <a:cubicBezTo>
                  <a:pt x="1355983" y="1014244"/>
                  <a:pt x="1357339" y="1007228"/>
                  <a:pt x="1357339" y="1003911"/>
                </a:cubicBezTo>
                <a:cubicBezTo>
                  <a:pt x="1357339" y="1003132"/>
                  <a:pt x="1359864" y="1007811"/>
                  <a:pt x="1361801" y="1010540"/>
                </a:cubicBezTo>
                <a:cubicBezTo>
                  <a:pt x="1373639" y="1026522"/>
                  <a:pt x="1406245" y="1079142"/>
                  <a:pt x="1415171" y="1097074"/>
                </a:cubicBezTo>
                <a:cubicBezTo>
                  <a:pt x="1416526" y="1099803"/>
                  <a:pt x="1420603" y="1109739"/>
                  <a:pt x="1422545" y="1111689"/>
                </a:cubicBezTo>
                <a:cubicBezTo>
                  <a:pt x="1422350" y="1101944"/>
                  <a:pt x="1404884" y="1065693"/>
                  <a:pt x="1400035" y="1056340"/>
                </a:cubicBezTo>
                <a:cubicBezTo>
                  <a:pt x="1392078" y="1040554"/>
                  <a:pt x="1375195" y="1012490"/>
                  <a:pt x="1365295" y="997483"/>
                </a:cubicBezTo>
                <a:cubicBezTo>
                  <a:pt x="1356952" y="984813"/>
                  <a:pt x="1359281" y="988517"/>
                  <a:pt x="1354623" y="973118"/>
                </a:cubicBezTo>
                <a:cubicBezTo>
                  <a:pt x="1351520" y="962207"/>
                  <a:pt x="1347634" y="950708"/>
                  <a:pt x="1341425" y="939988"/>
                </a:cubicBezTo>
                <a:close/>
                <a:moveTo>
                  <a:pt x="1283015" y="992221"/>
                </a:moveTo>
                <a:cubicBezTo>
                  <a:pt x="1291163" y="996508"/>
                  <a:pt x="1313096" y="1012294"/>
                  <a:pt x="1338709" y="1013465"/>
                </a:cubicBezTo>
                <a:cubicBezTo>
                  <a:pt x="1354427" y="1043283"/>
                  <a:pt x="1369954" y="1119484"/>
                  <a:pt x="1370732" y="1152032"/>
                </a:cubicBezTo>
                <a:cubicBezTo>
                  <a:pt x="1370923" y="1160023"/>
                  <a:pt x="1370923" y="1163923"/>
                  <a:pt x="1365682" y="1161777"/>
                </a:cubicBezTo>
                <a:cubicBezTo>
                  <a:pt x="1351324" y="1156324"/>
                  <a:pt x="1324933" y="1136055"/>
                  <a:pt x="1316976" y="1128255"/>
                </a:cubicBezTo>
                <a:cubicBezTo>
                  <a:pt x="1313096" y="1099607"/>
                  <a:pt x="1308046" y="1065110"/>
                  <a:pt x="1289416" y="1024376"/>
                </a:cubicBezTo>
                <a:cubicBezTo>
                  <a:pt x="1310957" y="1052636"/>
                  <a:pt x="1345501" y="1108960"/>
                  <a:pt x="1356174" y="1138588"/>
                </a:cubicBezTo>
                <a:cubicBezTo>
                  <a:pt x="1356174" y="1125334"/>
                  <a:pt x="1340842" y="1092591"/>
                  <a:pt x="1334050" y="1078946"/>
                </a:cubicBezTo>
                <a:cubicBezTo>
                  <a:pt x="1318332" y="1048545"/>
                  <a:pt x="1298733" y="1021260"/>
                  <a:pt x="1283015" y="992221"/>
                </a:cubicBezTo>
                <a:close/>
                <a:moveTo>
                  <a:pt x="1219364" y="1040162"/>
                </a:moveTo>
                <a:cubicBezTo>
                  <a:pt x="1227125" y="1048349"/>
                  <a:pt x="1238963" y="1059069"/>
                  <a:pt x="1243230" y="1061210"/>
                </a:cubicBezTo>
                <a:cubicBezTo>
                  <a:pt x="1265550" y="1086158"/>
                  <a:pt x="1290194" y="1145016"/>
                  <a:pt x="1297764" y="1167823"/>
                </a:cubicBezTo>
                <a:cubicBezTo>
                  <a:pt x="1292523" y="1130205"/>
                  <a:pt x="1274280" y="1098436"/>
                  <a:pt x="1260113" y="1068618"/>
                </a:cubicBezTo>
                <a:cubicBezTo>
                  <a:pt x="1272342" y="1071543"/>
                  <a:pt x="1279325" y="1062964"/>
                  <a:pt x="1283015" y="1052249"/>
                </a:cubicBezTo>
                <a:cubicBezTo>
                  <a:pt x="1283788" y="1049907"/>
                  <a:pt x="1284953" y="1042891"/>
                  <a:pt x="1285148" y="1040162"/>
                </a:cubicBezTo>
                <a:cubicBezTo>
                  <a:pt x="1300093" y="1057315"/>
                  <a:pt x="1312318" y="1144237"/>
                  <a:pt x="1309019" y="1166652"/>
                </a:cubicBezTo>
                <a:cubicBezTo>
                  <a:pt x="1306303" y="1186142"/>
                  <a:pt x="1309988" y="1189846"/>
                  <a:pt x="1290389" y="1181463"/>
                </a:cubicBezTo>
                <a:cubicBezTo>
                  <a:pt x="1276223" y="1175422"/>
                  <a:pt x="1259144" y="1164506"/>
                  <a:pt x="1255068" y="1157103"/>
                </a:cubicBezTo>
                <a:cubicBezTo>
                  <a:pt x="1253712" y="1154761"/>
                  <a:pt x="1251965" y="1138588"/>
                  <a:pt x="1251187" y="1134105"/>
                </a:cubicBezTo>
                <a:cubicBezTo>
                  <a:pt x="1247306" y="1110327"/>
                  <a:pt x="1231588" y="1058481"/>
                  <a:pt x="1219364" y="1040162"/>
                </a:cubicBezTo>
                <a:close/>
                <a:moveTo>
                  <a:pt x="1233335" y="1094345"/>
                </a:moveTo>
                <a:cubicBezTo>
                  <a:pt x="1242648" y="1121434"/>
                  <a:pt x="1253321" y="1167431"/>
                  <a:pt x="1242065" y="1197641"/>
                </a:cubicBezTo>
                <a:cubicBezTo>
                  <a:pt x="1239154" y="1205240"/>
                  <a:pt x="1238963" y="1204657"/>
                  <a:pt x="1231202" y="1200370"/>
                </a:cubicBezTo>
                <a:cubicBezTo>
                  <a:pt x="1218973" y="1193545"/>
                  <a:pt x="1194133" y="1172110"/>
                  <a:pt x="1185985" y="1159244"/>
                </a:cubicBezTo>
                <a:cubicBezTo>
                  <a:pt x="1184238" y="1132738"/>
                  <a:pt x="1176668" y="1095124"/>
                  <a:pt x="1169489" y="1077192"/>
                </a:cubicBezTo>
                <a:cubicBezTo>
                  <a:pt x="1171818" y="1078755"/>
                  <a:pt x="1184625" y="1087133"/>
                  <a:pt x="1187341" y="1087912"/>
                </a:cubicBezTo>
                <a:cubicBezTo>
                  <a:pt x="1191417" y="1089083"/>
                  <a:pt x="1191030" y="1086937"/>
                  <a:pt x="1193942" y="1085183"/>
                </a:cubicBezTo>
                <a:cubicBezTo>
                  <a:pt x="1206166" y="1108960"/>
                  <a:pt x="1231202" y="1164506"/>
                  <a:pt x="1235469" y="1192379"/>
                </a:cubicBezTo>
                <a:cubicBezTo>
                  <a:pt x="1235469" y="1156128"/>
                  <a:pt x="1214705" y="1109352"/>
                  <a:pt x="1199760" y="1075438"/>
                </a:cubicBezTo>
                <a:cubicBezTo>
                  <a:pt x="1204806" y="1062773"/>
                  <a:pt x="1203059" y="1035875"/>
                  <a:pt x="1200343" y="1023793"/>
                </a:cubicBezTo>
                <a:cubicBezTo>
                  <a:pt x="1205584" y="1027884"/>
                  <a:pt x="1230037" y="1085183"/>
                  <a:pt x="1233335" y="1094345"/>
                </a:cubicBezTo>
                <a:close/>
                <a:moveTo>
                  <a:pt x="1171818" y="1115001"/>
                </a:moveTo>
                <a:cubicBezTo>
                  <a:pt x="1178610" y="1144046"/>
                  <a:pt x="1181130" y="1175030"/>
                  <a:pt x="1175894" y="1204461"/>
                </a:cubicBezTo>
                <a:cubicBezTo>
                  <a:pt x="1173756" y="1216935"/>
                  <a:pt x="1168128" y="1217910"/>
                  <a:pt x="1155518" y="1212452"/>
                </a:cubicBezTo>
                <a:cubicBezTo>
                  <a:pt x="1143484" y="1207190"/>
                  <a:pt x="1129122" y="1192575"/>
                  <a:pt x="1120391" y="1182242"/>
                </a:cubicBezTo>
                <a:cubicBezTo>
                  <a:pt x="1127375" y="1165094"/>
                  <a:pt x="1132811" y="1147162"/>
                  <a:pt x="1136496" y="1128451"/>
                </a:cubicBezTo>
                <a:cubicBezTo>
                  <a:pt x="1145036" y="1141704"/>
                  <a:pt x="1159398" y="1174060"/>
                  <a:pt x="1169293" y="1206411"/>
                </a:cubicBezTo>
                <a:cubicBezTo>
                  <a:pt x="1166381" y="1172693"/>
                  <a:pt x="1146004" y="1120263"/>
                  <a:pt x="1139990" y="1108769"/>
                </a:cubicBezTo>
                <a:cubicBezTo>
                  <a:pt x="1142706" y="1090058"/>
                  <a:pt x="1143484" y="1071543"/>
                  <a:pt x="1142902" y="1052636"/>
                </a:cubicBezTo>
                <a:cubicBezTo>
                  <a:pt x="1155126" y="1061994"/>
                  <a:pt x="1169685" y="1106623"/>
                  <a:pt x="1171818" y="1115001"/>
                </a:cubicBezTo>
                <a:close/>
                <a:moveTo>
                  <a:pt x="1594481" y="740021"/>
                </a:moveTo>
                <a:cubicBezTo>
                  <a:pt x="1573522" y="765748"/>
                  <a:pt x="1487943" y="821293"/>
                  <a:pt x="1450101" y="830651"/>
                </a:cubicBezTo>
                <a:cubicBezTo>
                  <a:pt x="1453595" y="824022"/>
                  <a:pt x="1447576" y="817202"/>
                  <a:pt x="1446221" y="815644"/>
                </a:cubicBezTo>
                <a:cubicBezTo>
                  <a:pt x="1484645" y="795179"/>
                  <a:pt x="1503857" y="771985"/>
                  <a:pt x="1534129" y="736905"/>
                </a:cubicBezTo>
                <a:cubicBezTo>
                  <a:pt x="1544997" y="726964"/>
                  <a:pt x="1558190" y="716832"/>
                  <a:pt x="1572357" y="709815"/>
                </a:cubicBezTo>
                <a:cubicBezTo>
                  <a:pt x="1594677" y="698703"/>
                  <a:pt x="1615054" y="702603"/>
                  <a:pt x="1642414" y="684475"/>
                </a:cubicBezTo>
                <a:cubicBezTo>
                  <a:pt x="1648433" y="680384"/>
                  <a:pt x="1645326" y="686621"/>
                  <a:pt x="1643388" y="692466"/>
                </a:cubicBezTo>
                <a:cubicBezTo>
                  <a:pt x="1622233" y="756782"/>
                  <a:pt x="1573914" y="811357"/>
                  <a:pt x="1508707" y="847603"/>
                </a:cubicBezTo>
                <a:cubicBezTo>
                  <a:pt x="1477075" y="865148"/>
                  <a:pt x="1448741" y="874501"/>
                  <a:pt x="1413620" y="882688"/>
                </a:cubicBezTo>
                <a:cubicBezTo>
                  <a:pt x="1401782" y="885417"/>
                  <a:pt x="1391882" y="887171"/>
                  <a:pt x="1389749" y="885804"/>
                </a:cubicBezTo>
                <a:lnTo>
                  <a:pt x="1375195" y="875280"/>
                </a:lnTo>
                <a:cubicBezTo>
                  <a:pt x="1372284" y="873526"/>
                  <a:pt x="1372866" y="873526"/>
                  <a:pt x="1370150" y="871772"/>
                </a:cubicBezTo>
                <a:cubicBezTo>
                  <a:pt x="1433801" y="867485"/>
                  <a:pt x="1570224" y="785821"/>
                  <a:pt x="1594481" y="740021"/>
                </a:cubicBezTo>
                <a:close/>
                <a:moveTo>
                  <a:pt x="1561494" y="647058"/>
                </a:moveTo>
                <a:cubicBezTo>
                  <a:pt x="1561494" y="656803"/>
                  <a:pt x="1573718" y="659532"/>
                  <a:pt x="1555670" y="692466"/>
                </a:cubicBezTo>
                <a:cubicBezTo>
                  <a:pt x="1539756" y="721898"/>
                  <a:pt x="1481538" y="794008"/>
                  <a:pt x="1442144" y="809407"/>
                </a:cubicBezTo>
                <a:cubicBezTo>
                  <a:pt x="1438846" y="810769"/>
                  <a:pt x="1438068" y="809211"/>
                  <a:pt x="1435548" y="807261"/>
                </a:cubicBezTo>
                <a:cubicBezTo>
                  <a:pt x="1430111" y="803557"/>
                  <a:pt x="1414202" y="795958"/>
                  <a:pt x="1406049" y="795958"/>
                </a:cubicBezTo>
                <a:cubicBezTo>
                  <a:pt x="1476492" y="739046"/>
                  <a:pt x="1556057" y="659919"/>
                  <a:pt x="1597393" y="524856"/>
                </a:cubicBezTo>
                <a:cubicBezTo>
                  <a:pt x="1547713" y="641600"/>
                  <a:pt x="1499198" y="702799"/>
                  <a:pt x="1404106" y="783097"/>
                </a:cubicBezTo>
                <a:cubicBezTo>
                  <a:pt x="1393825" y="791671"/>
                  <a:pt x="1395567" y="792842"/>
                  <a:pt x="1383147" y="792842"/>
                </a:cubicBezTo>
                <a:lnTo>
                  <a:pt x="1395181" y="785238"/>
                </a:lnTo>
                <a:cubicBezTo>
                  <a:pt x="1411677" y="775689"/>
                  <a:pt x="1447576" y="739830"/>
                  <a:pt x="1461743" y="724431"/>
                </a:cubicBezTo>
                <a:cubicBezTo>
                  <a:pt x="1480182" y="704161"/>
                  <a:pt x="1492406" y="689154"/>
                  <a:pt x="1507351" y="667131"/>
                </a:cubicBezTo>
                <a:cubicBezTo>
                  <a:pt x="1518797" y="647254"/>
                  <a:pt x="1531217" y="618994"/>
                  <a:pt x="1521709" y="596187"/>
                </a:cubicBezTo>
                <a:cubicBezTo>
                  <a:pt x="1519575" y="591121"/>
                  <a:pt x="1519380" y="590734"/>
                  <a:pt x="1522678" y="586251"/>
                </a:cubicBezTo>
                <a:cubicBezTo>
                  <a:pt x="1525785" y="581964"/>
                  <a:pt x="1528305" y="577285"/>
                  <a:pt x="1531026" y="572606"/>
                </a:cubicBezTo>
                <a:cubicBezTo>
                  <a:pt x="1560716" y="513552"/>
                  <a:pt x="1556639" y="529143"/>
                  <a:pt x="1602825" y="491724"/>
                </a:cubicBezTo>
                <a:cubicBezTo>
                  <a:pt x="1611946" y="484318"/>
                  <a:pt x="1615245" y="474183"/>
                  <a:pt x="1614472" y="490165"/>
                </a:cubicBezTo>
                <a:cubicBezTo>
                  <a:pt x="1612142" y="542984"/>
                  <a:pt x="1599336" y="586638"/>
                  <a:pt x="1572940" y="631076"/>
                </a:cubicBezTo>
                <a:cubicBezTo>
                  <a:pt x="1571584" y="633217"/>
                  <a:pt x="1561494" y="646470"/>
                  <a:pt x="1561494" y="647058"/>
                </a:cubicBezTo>
                <a:close/>
                <a:moveTo>
                  <a:pt x="1581871" y="849553"/>
                </a:moveTo>
                <a:cubicBezTo>
                  <a:pt x="1556253" y="870214"/>
                  <a:pt x="1414779" y="910948"/>
                  <a:pt x="1406632" y="901982"/>
                </a:cubicBezTo>
                <a:cubicBezTo>
                  <a:pt x="1405080" y="901399"/>
                  <a:pt x="1400226" y="895162"/>
                  <a:pt x="1399257" y="893599"/>
                </a:cubicBezTo>
                <a:cubicBezTo>
                  <a:pt x="1454178" y="880346"/>
                  <a:pt x="1477461" y="875084"/>
                  <a:pt x="1528697" y="845658"/>
                </a:cubicBezTo>
                <a:cubicBezTo>
                  <a:pt x="1536845" y="840200"/>
                  <a:pt x="1576434" y="810186"/>
                  <a:pt x="1576629" y="810186"/>
                </a:cubicBezTo>
                <a:cubicBezTo>
                  <a:pt x="1591183" y="805899"/>
                  <a:pt x="1616992" y="806095"/>
                  <a:pt x="1632519" y="810573"/>
                </a:cubicBezTo>
                <a:cubicBezTo>
                  <a:pt x="1643388" y="813694"/>
                  <a:pt x="1639894" y="816227"/>
                  <a:pt x="1633880" y="824414"/>
                </a:cubicBezTo>
                <a:cubicBezTo>
                  <a:pt x="1585555" y="890091"/>
                  <a:pt x="1502883" y="933947"/>
                  <a:pt x="1417304" y="939400"/>
                </a:cubicBezTo>
                <a:cubicBezTo>
                  <a:pt x="1421185" y="926343"/>
                  <a:pt x="1414779" y="917768"/>
                  <a:pt x="1412646" y="910948"/>
                </a:cubicBezTo>
                <a:cubicBezTo>
                  <a:pt x="1456311" y="909973"/>
                  <a:pt x="1567894" y="868656"/>
                  <a:pt x="1581871" y="849553"/>
                </a:cubicBezTo>
                <a:close/>
                <a:moveTo>
                  <a:pt x="1511232" y="591900"/>
                </a:moveTo>
                <a:cubicBezTo>
                  <a:pt x="1511232" y="595996"/>
                  <a:pt x="1523456" y="605741"/>
                  <a:pt x="1514143" y="634971"/>
                </a:cubicBezTo>
                <a:cubicBezTo>
                  <a:pt x="1507351" y="660698"/>
                  <a:pt x="1467180" y="710595"/>
                  <a:pt x="1450101" y="724235"/>
                </a:cubicBezTo>
                <a:cubicBezTo>
                  <a:pt x="1450879" y="722677"/>
                  <a:pt x="1451652" y="721898"/>
                  <a:pt x="1451652" y="719561"/>
                </a:cubicBezTo>
                <a:cubicBezTo>
                  <a:pt x="1451652" y="714299"/>
                  <a:pt x="1434965" y="709031"/>
                  <a:pt x="1428946" y="708448"/>
                </a:cubicBezTo>
                <a:cubicBezTo>
                  <a:pt x="1479600" y="641208"/>
                  <a:pt x="1525785" y="496791"/>
                  <a:pt x="1516081" y="501274"/>
                </a:cubicBezTo>
                <a:cubicBezTo>
                  <a:pt x="1513170" y="531676"/>
                  <a:pt x="1448936" y="674539"/>
                  <a:pt x="1416918" y="708061"/>
                </a:cubicBezTo>
                <a:cubicBezTo>
                  <a:pt x="1414589" y="708252"/>
                  <a:pt x="1407987" y="707473"/>
                  <a:pt x="1400422" y="709227"/>
                </a:cubicBezTo>
                <a:cubicBezTo>
                  <a:pt x="1402169" y="708061"/>
                  <a:pt x="1403137" y="707473"/>
                  <a:pt x="1404689" y="706111"/>
                </a:cubicBezTo>
                <a:cubicBezTo>
                  <a:pt x="1433991" y="680580"/>
                  <a:pt x="1462325" y="622693"/>
                  <a:pt x="1475719" y="577868"/>
                </a:cubicBezTo>
                <a:cubicBezTo>
                  <a:pt x="1478626" y="568319"/>
                  <a:pt x="1492020" y="523881"/>
                  <a:pt x="1476106" y="520182"/>
                </a:cubicBezTo>
                <a:cubicBezTo>
                  <a:pt x="1488912" y="489775"/>
                  <a:pt x="1497065" y="454109"/>
                  <a:pt x="1499781" y="441246"/>
                </a:cubicBezTo>
                <a:cubicBezTo>
                  <a:pt x="1506769" y="406554"/>
                  <a:pt x="1537236" y="393691"/>
                  <a:pt x="1553341" y="373227"/>
                </a:cubicBezTo>
                <a:cubicBezTo>
                  <a:pt x="1555284" y="370693"/>
                  <a:pt x="1560520" y="361923"/>
                  <a:pt x="1561102" y="368744"/>
                </a:cubicBezTo>
                <a:cubicBezTo>
                  <a:pt x="1564014" y="411037"/>
                  <a:pt x="1562658" y="442610"/>
                  <a:pt x="1555475" y="484123"/>
                </a:cubicBezTo>
                <a:cubicBezTo>
                  <a:pt x="1551207" y="506928"/>
                  <a:pt x="1530444" y="567344"/>
                  <a:pt x="1511232" y="591900"/>
                </a:cubicBezTo>
                <a:close/>
                <a:moveTo>
                  <a:pt x="859574" y="749183"/>
                </a:moveTo>
                <a:cubicBezTo>
                  <a:pt x="867917" y="746258"/>
                  <a:pt x="881306" y="738076"/>
                  <a:pt x="890623" y="728914"/>
                </a:cubicBezTo>
                <a:cubicBezTo>
                  <a:pt x="886933" y="737292"/>
                  <a:pt x="884218" y="744700"/>
                  <a:pt x="881306" y="752108"/>
                </a:cubicBezTo>
                <a:cubicBezTo>
                  <a:pt x="874323" y="750937"/>
                  <a:pt x="866948" y="749962"/>
                  <a:pt x="859574" y="749183"/>
                </a:cubicBezTo>
                <a:close/>
                <a:moveTo>
                  <a:pt x="898580" y="736905"/>
                </a:moveTo>
                <a:cubicBezTo>
                  <a:pt x="898580" y="747037"/>
                  <a:pt x="901100" y="753470"/>
                  <a:pt x="902461" y="756591"/>
                </a:cubicBezTo>
                <a:cubicBezTo>
                  <a:pt x="897024" y="755224"/>
                  <a:pt x="891788" y="754053"/>
                  <a:pt x="886160" y="753083"/>
                </a:cubicBezTo>
                <a:cubicBezTo>
                  <a:pt x="889067" y="750354"/>
                  <a:pt x="894695" y="742750"/>
                  <a:pt x="898580" y="736905"/>
                </a:cubicBezTo>
                <a:close/>
                <a:moveTo>
                  <a:pt x="935448" y="730472"/>
                </a:moveTo>
                <a:cubicBezTo>
                  <a:pt x="941272" y="723652"/>
                  <a:pt x="960680" y="680967"/>
                  <a:pt x="966112" y="667523"/>
                </a:cubicBezTo>
                <a:cubicBezTo>
                  <a:pt x="966307" y="679213"/>
                  <a:pt x="970961" y="692079"/>
                  <a:pt x="973486" y="696949"/>
                </a:cubicBezTo>
                <a:cubicBezTo>
                  <a:pt x="973873" y="699482"/>
                  <a:pt x="964947" y="719365"/>
                  <a:pt x="963004" y="722873"/>
                </a:cubicBezTo>
                <a:lnTo>
                  <a:pt x="956799" y="734759"/>
                </a:lnTo>
                <a:cubicBezTo>
                  <a:pt x="954470" y="738855"/>
                  <a:pt x="952527" y="742946"/>
                  <a:pt x="950007" y="746650"/>
                </a:cubicBezTo>
                <a:cubicBezTo>
                  <a:pt x="948842" y="748404"/>
                  <a:pt x="947482" y="749962"/>
                  <a:pt x="946317" y="751520"/>
                </a:cubicBezTo>
                <a:cubicBezTo>
                  <a:pt x="944184" y="754445"/>
                  <a:pt x="936422" y="763798"/>
                  <a:pt x="933119" y="765552"/>
                </a:cubicBezTo>
                <a:cubicBezTo>
                  <a:pt x="926327" y="763019"/>
                  <a:pt x="919344" y="760878"/>
                  <a:pt x="912356" y="758928"/>
                </a:cubicBezTo>
                <a:cubicBezTo>
                  <a:pt x="904790" y="740021"/>
                  <a:pt x="901879" y="724823"/>
                  <a:pt x="911191" y="697341"/>
                </a:cubicBezTo>
                <a:cubicBezTo>
                  <a:pt x="911773" y="695587"/>
                  <a:pt x="912938" y="694029"/>
                  <a:pt x="914298" y="692662"/>
                </a:cubicBezTo>
                <a:cubicBezTo>
                  <a:pt x="920117" y="686425"/>
                  <a:pt x="943019" y="667327"/>
                  <a:pt x="951945" y="656411"/>
                </a:cubicBezTo>
                <a:cubicBezTo>
                  <a:pt x="948064" y="673564"/>
                  <a:pt x="938360" y="711760"/>
                  <a:pt x="935448" y="730472"/>
                </a:cubicBezTo>
                <a:close/>
                <a:moveTo>
                  <a:pt x="989591" y="675318"/>
                </a:moveTo>
                <a:cubicBezTo>
                  <a:pt x="992312" y="662648"/>
                  <a:pt x="993085" y="660115"/>
                  <a:pt x="993863" y="656803"/>
                </a:cubicBezTo>
                <a:cubicBezTo>
                  <a:pt x="999491" y="637313"/>
                  <a:pt x="1007834" y="618602"/>
                  <a:pt x="1014240" y="611003"/>
                </a:cubicBezTo>
                <a:cubicBezTo>
                  <a:pt x="1019089" y="611586"/>
                  <a:pt x="1025686" y="611973"/>
                  <a:pt x="1030927" y="610219"/>
                </a:cubicBezTo>
                <a:cubicBezTo>
                  <a:pt x="1005314" y="647837"/>
                  <a:pt x="994832" y="700457"/>
                  <a:pt x="1016760" y="729889"/>
                </a:cubicBezTo>
                <a:cubicBezTo>
                  <a:pt x="1012493" y="729497"/>
                  <a:pt x="999295" y="719365"/>
                  <a:pt x="995610" y="715661"/>
                </a:cubicBezTo>
                <a:cubicBezTo>
                  <a:pt x="971739" y="691687"/>
                  <a:pt x="967472" y="646666"/>
                  <a:pt x="977949" y="615677"/>
                </a:cubicBezTo>
                <a:cubicBezTo>
                  <a:pt x="980665" y="607686"/>
                  <a:pt x="976398" y="610219"/>
                  <a:pt x="991730" y="604178"/>
                </a:cubicBezTo>
                <a:cubicBezTo>
                  <a:pt x="994445" y="603203"/>
                  <a:pt x="996579" y="601841"/>
                  <a:pt x="999104" y="601258"/>
                </a:cubicBezTo>
                <a:cubicBezTo>
                  <a:pt x="999295" y="604374"/>
                  <a:pt x="1002593" y="607299"/>
                  <a:pt x="1003567" y="607495"/>
                </a:cubicBezTo>
                <a:cubicBezTo>
                  <a:pt x="989591" y="636338"/>
                  <a:pt x="989591" y="664985"/>
                  <a:pt x="989591" y="675318"/>
                </a:cubicBezTo>
                <a:close/>
                <a:moveTo>
                  <a:pt x="969219" y="730472"/>
                </a:moveTo>
                <a:cubicBezTo>
                  <a:pt x="970770" y="736322"/>
                  <a:pt x="983963" y="768090"/>
                  <a:pt x="999104" y="772181"/>
                </a:cubicBezTo>
                <a:cubicBezTo>
                  <a:pt x="992503" y="758536"/>
                  <a:pt x="981639" y="742946"/>
                  <a:pt x="981830" y="713128"/>
                </a:cubicBezTo>
                <a:cubicBezTo>
                  <a:pt x="985324" y="715464"/>
                  <a:pt x="986102" y="717997"/>
                  <a:pt x="989400" y="721315"/>
                </a:cubicBezTo>
                <a:cubicBezTo>
                  <a:pt x="990951" y="722873"/>
                  <a:pt x="993085" y="724627"/>
                  <a:pt x="994832" y="726185"/>
                </a:cubicBezTo>
                <a:cubicBezTo>
                  <a:pt x="1003758" y="733980"/>
                  <a:pt x="1001820" y="727552"/>
                  <a:pt x="1005314" y="736905"/>
                </a:cubicBezTo>
                <a:cubicBezTo>
                  <a:pt x="1013658" y="762240"/>
                  <a:pt x="1028793" y="778614"/>
                  <a:pt x="1042378" y="792646"/>
                </a:cubicBezTo>
                <a:cubicBezTo>
                  <a:pt x="1008999" y="805507"/>
                  <a:pt x="962618" y="786605"/>
                  <a:pt x="958737" y="749766"/>
                </a:cubicBezTo>
                <a:cubicBezTo>
                  <a:pt x="964365" y="740996"/>
                  <a:pt x="967859" y="733201"/>
                  <a:pt x="969219" y="730472"/>
                </a:cubicBezTo>
                <a:close/>
                <a:moveTo>
                  <a:pt x="1006087" y="802974"/>
                </a:moveTo>
                <a:cubicBezTo>
                  <a:pt x="1006283" y="802974"/>
                  <a:pt x="1020450" y="805311"/>
                  <a:pt x="1028211" y="803753"/>
                </a:cubicBezTo>
                <a:cubicBezTo>
                  <a:pt x="1044898" y="821489"/>
                  <a:pt x="1065084" y="833767"/>
                  <a:pt x="1087595" y="842341"/>
                </a:cubicBezTo>
                <a:cubicBezTo>
                  <a:pt x="1086626" y="839808"/>
                  <a:pt x="1088368" y="841562"/>
                  <a:pt x="1081967" y="837863"/>
                </a:cubicBezTo>
                <a:cubicBezTo>
                  <a:pt x="1067414" y="829088"/>
                  <a:pt x="1051304" y="815448"/>
                  <a:pt x="1042182" y="801416"/>
                </a:cubicBezTo>
                <a:cubicBezTo>
                  <a:pt x="1046259" y="801416"/>
                  <a:pt x="1047037" y="800049"/>
                  <a:pt x="1048588" y="800049"/>
                </a:cubicBezTo>
                <a:cubicBezTo>
                  <a:pt x="1057127" y="804924"/>
                  <a:pt x="1087399" y="824022"/>
                  <a:pt x="1098654" y="844095"/>
                </a:cubicBezTo>
                <a:cubicBezTo>
                  <a:pt x="1093027" y="847216"/>
                  <a:pt x="1080024" y="850528"/>
                  <a:pt x="1071294" y="850528"/>
                </a:cubicBezTo>
                <a:cubicBezTo>
                  <a:pt x="1065471" y="850528"/>
                  <a:pt x="1061204" y="849357"/>
                  <a:pt x="1058096" y="847995"/>
                </a:cubicBezTo>
                <a:cubicBezTo>
                  <a:pt x="1041991" y="830651"/>
                  <a:pt x="1024913" y="816031"/>
                  <a:pt x="1006087" y="802974"/>
                </a:cubicBezTo>
                <a:close/>
                <a:moveTo>
                  <a:pt x="951167" y="758149"/>
                </a:moveTo>
                <a:cubicBezTo>
                  <a:pt x="953109" y="764582"/>
                  <a:pt x="958350" y="772960"/>
                  <a:pt x="961844" y="777639"/>
                </a:cubicBezTo>
                <a:cubicBezTo>
                  <a:pt x="955243" y="774518"/>
                  <a:pt x="948451" y="771598"/>
                  <a:pt x="941468" y="768869"/>
                </a:cubicBezTo>
                <a:cubicBezTo>
                  <a:pt x="944374" y="766919"/>
                  <a:pt x="949033" y="761265"/>
                  <a:pt x="951167" y="758149"/>
                </a:cubicBezTo>
                <a:close/>
                <a:moveTo>
                  <a:pt x="832791" y="728914"/>
                </a:moveTo>
                <a:cubicBezTo>
                  <a:pt x="833956" y="729889"/>
                  <a:pt x="842108" y="747429"/>
                  <a:pt x="842299" y="747821"/>
                </a:cubicBezTo>
                <a:cubicBezTo>
                  <a:pt x="839001" y="747821"/>
                  <a:pt x="835703" y="747625"/>
                  <a:pt x="832404" y="747625"/>
                </a:cubicBezTo>
                <a:cubicBezTo>
                  <a:pt x="832013" y="746454"/>
                  <a:pt x="832791" y="742363"/>
                  <a:pt x="832791" y="728914"/>
                </a:cubicBezTo>
                <a:close/>
                <a:moveTo>
                  <a:pt x="802324" y="722481"/>
                </a:moveTo>
                <a:cubicBezTo>
                  <a:pt x="799412" y="710790"/>
                  <a:pt x="792429" y="697537"/>
                  <a:pt x="787379" y="689350"/>
                </a:cubicBezTo>
                <a:cubicBezTo>
                  <a:pt x="782529" y="681359"/>
                  <a:pt x="778453" y="681746"/>
                  <a:pt x="770496" y="674730"/>
                </a:cubicBezTo>
                <a:cubicBezTo>
                  <a:pt x="768362" y="672976"/>
                  <a:pt x="765646" y="670443"/>
                  <a:pt x="763703" y="669081"/>
                </a:cubicBezTo>
                <a:cubicBezTo>
                  <a:pt x="763703" y="701628"/>
                  <a:pt x="748568" y="695974"/>
                  <a:pt x="767007" y="718586"/>
                </a:cubicBezTo>
                <a:cubicBezTo>
                  <a:pt x="773407" y="726381"/>
                  <a:pt x="795727" y="742167"/>
                  <a:pt x="806204" y="744700"/>
                </a:cubicBezTo>
                <a:cubicBezTo>
                  <a:pt x="821732" y="724235"/>
                  <a:pt x="827550" y="682530"/>
                  <a:pt x="810281" y="662648"/>
                </a:cubicBezTo>
                <a:cubicBezTo>
                  <a:pt x="810281" y="682138"/>
                  <a:pt x="800772" y="687596"/>
                  <a:pt x="801937" y="695195"/>
                </a:cubicBezTo>
                <a:cubicBezTo>
                  <a:pt x="804071" y="710202"/>
                  <a:pt x="805235" y="710006"/>
                  <a:pt x="805431" y="723848"/>
                </a:cubicBezTo>
                <a:cubicBezTo>
                  <a:pt x="805431" y="736126"/>
                  <a:pt x="803684" y="727939"/>
                  <a:pt x="802324" y="722481"/>
                </a:cubicBezTo>
                <a:close/>
                <a:moveTo>
                  <a:pt x="796309" y="749183"/>
                </a:moveTo>
                <a:cubicBezTo>
                  <a:pt x="787966" y="746258"/>
                  <a:pt x="774572" y="738076"/>
                  <a:pt x="765260" y="728914"/>
                </a:cubicBezTo>
                <a:cubicBezTo>
                  <a:pt x="768944" y="737292"/>
                  <a:pt x="771660" y="744700"/>
                  <a:pt x="774572" y="752108"/>
                </a:cubicBezTo>
                <a:cubicBezTo>
                  <a:pt x="781751" y="750937"/>
                  <a:pt x="788935" y="749962"/>
                  <a:pt x="796309" y="749183"/>
                </a:cubicBezTo>
                <a:close/>
                <a:moveTo>
                  <a:pt x="757493" y="736905"/>
                </a:moveTo>
                <a:cubicBezTo>
                  <a:pt x="757493" y="747037"/>
                  <a:pt x="754973" y="753470"/>
                  <a:pt x="753613" y="756591"/>
                </a:cubicBezTo>
                <a:cubicBezTo>
                  <a:pt x="759050" y="755224"/>
                  <a:pt x="764286" y="754053"/>
                  <a:pt x="769913" y="753083"/>
                </a:cubicBezTo>
                <a:cubicBezTo>
                  <a:pt x="767007" y="750354"/>
                  <a:pt x="761183" y="742750"/>
                  <a:pt x="757493" y="736905"/>
                </a:cubicBezTo>
                <a:close/>
                <a:moveTo>
                  <a:pt x="720625" y="730472"/>
                </a:moveTo>
                <a:cubicBezTo>
                  <a:pt x="714802" y="723652"/>
                  <a:pt x="695394" y="680967"/>
                  <a:pt x="689962" y="667523"/>
                </a:cubicBezTo>
                <a:cubicBezTo>
                  <a:pt x="689766" y="679213"/>
                  <a:pt x="685113" y="692079"/>
                  <a:pt x="682587" y="696949"/>
                </a:cubicBezTo>
                <a:cubicBezTo>
                  <a:pt x="682201" y="699482"/>
                  <a:pt x="691127" y="719365"/>
                  <a:pt x="693070" y="722873"/>
                </a:cubicBezTo>
                <a:lnTo>
                  <a:pt x="699280" y="734759"/>
                </a:lnTo>
                <a:cubicBezTo>
                  <a:pt x="701604" y="738855"/>
                  <a:pt x="703547" y="742946"/>
                  <a:pt x="706072" y="746650"/>
                </a:cubicBezTo>
                <a:cubicBezTo>
                  <a:pt x="707232" y="748404"/>
                  <a:pt x="708592" y="749962"/>
                  <a:pt x="709757" y="751520"/>
                </a:cubicBezTo>
                <a:cubicBezTo>
                  <a:pt x="711890" y="754445"/>
                  <a:pt x="719651" y="763798"/>
                  <a:pt x="722955" y="765552"/>
                </a:cubicBezTo>
                <a:cubicBezTo>
                  <a:pt x="729747" y="763019"/>
                  <a:pt x="736730" y="760878"/>
                  <a:pt x="743718" y="758928"/>
                </a:cubicBezTo>
                <a:cubicBezTo>
                  <a:pt x="751283" y="740021"/>
                  <a:pt x="754195" y="724823"/>
                  <a:pt x="744883" y="697341"/>
                </a:cubicBezTo>
                <a:cubicBezTo>
                  <a:pt x="744300" y="695587"/>
                  <a:pt x="743136" y="694029"/>
                  <a:pt x="741775" y="692662"/>
                </a:cubicBezTo>
                <a:cubicBezTo>
                  <a:pt x="735957" y="686425"/>
                  <a:pt x="713055" y="667327"/>
                  <a:pt x="704129" y="656411"/>
                </a:cubicBezTo>
                <a:cubicBezTo>
                  <a:pt x="708010" y="673564"/>
                  <a:pt x="717714" y="711760"/>
                  <a:pt x="720625" y="730472"/>
                </a:cubicBezTo>
                <a:close/>
                <a:moveTo>
                  <a:pt x="666483" y="675318"/>
                </a:moveTo>
                <a:cubicBezTo>
                  <a:pt x="663762" y="662648"/>
                  <a:pt x="662989" y="660115"/>
                  <a:pt x="662211" y="656803"/>
                </a:cubicBezTo>
                <a:cubicBezTo>
                  <a:pt x="656583" y="637313"/>
                  <a:pt x="648239" y="618602"/>
                  <a:pt x="641834" y="611003"/>
                </a:cubicBezTo>
                <a:cubicBezTo>
                  <a:pt x="636984" y="611586"/>
                  <a:pt x="630388" y="611973"/>
                  <a:pt x="625147" y="610219"/>
                </a:cubicBezTo>
                <a:cubicBezTo>
                  <a:pt x="650760" y="647837"/>
                  <a:pt x="661242" y="700457"/>
                  <a:pt x="639314" y="729889"/>
                </a:cubicBezTo>
                <a:cubicBezTo>
                  <a:pt x="643581" y="729497"/>
                  <a:pt x="656779" y="719365"/>
                  <a:pt x="660464" y="715661"/>
                </a:cubicBezTo>
                <a:cubicBezTo>
                  <a:pt x="684335" y="691687"/>
                  <a:pt x="688602" y="646666"/>
                  <a:pt x="678125" y="615677"/>
                </a:cubicBezTo>
                <a:cubicBezTo>
                  <a:pt x="675409" y="607686"/>
                  <a:pt x="679676" y="610219"/>
                  <a:pt x="664344" y="604178"/>
                </a:cubicBezTo>
                <a:cubicBezTo>
                  <a:pt x="661628" y="603203"/>
                  <a:pt x="659495" y="601841"/>
                  <a:pt x="656970" y="601258"/>
                </a:cubicBezTo>
                <a:cubicBezTo>
                  <a:pt x="656779" y="604374"/>
                  <a:pt x="653481" y="607299"/>
                  <a:pt x="652507" y="607495"/>
                </a:cubicBezTo>
                <a:cubicBezTo>
                  <a:pt x="666483" y="636338"/>
                  <a:pt x="666483" y="664985"/>
                  <a:pt x="666483" y="675318"/>
                </a:cubicBezTo>
                <a:close/>
                <a:moveTo>
                  <a:pt x="686860" y="730472"/>
                </a:moveTo>
                <a:cubicBezTo>
                  <a:pt x="685303" y="736322"/>
                  <a:pt x="672110" y="768090"/>
                  <a:pt x="656970" y="772181"/>
                </a:cubicBezTo>
                <a:cubicBezTo>
                  <a:pt x="663571" y="758536"/>
                  <a:pt x="674440" y="742946"/>
                  <a:pt x="674244" y="713128"/>
                </a:cubicBezTo>
                <a:cubicBezTo>
                  <a:pt x="670750" y="715464"/>
                  <a:pt x="669972" y="717997"/>
                  <a:pt x="666674" y="721315"/>
                </a:cubicBezTo>
                <a:cubicBezTo>
                  <a:pt x="665122" y="722873"/>
                  <a:pt x="662989" y="724627"/>
                  <a:pt x="661242" y="726185"/>
                </a:cubicBezTo>
                <a:cubicBezTo>
                  <a:pt x="652316" y="733980"/>
                  <a:pt x="654254" y="727552"/>
                  <a:pt x="650760" y="736905"/>
                </a:cubicBezTo>
                <a:cubicBezTo>
                  <a:pt x="642416" y="762240"/>
                  <a:pt x="627280" y="778614"/>
                  <a:pt x="613696" y="792646"/>
                </a:cubicBezTo>
                <a:cubicBezTo>
                  <a:pt x="647075" y="805507"/>
                  <a:pt x="693456" y="786605"/>
                  <a:pt x="697337" y="749766"/>
                </a:cubicBezTo>
                <a:cubicBezTo>
                  <a:pt x="691709" y="740996"/>
                  <a:pt x="688215" y="733201"/>
                  <a:pt x="686860" y="730472"/>
                </a:cubicBezTo>
                <a:close/>
                <a:moveTo>
                  <a:pt x="649987" y="802974"/>
                </a:moveTo>
                <a:cubicBezTo>
                  <a:pt x="649791" y="802974"/>
                  <a:pt x="635624" y="805311"/>
                  <a:pt x="627863" y="803753"/>
                </a:cubicBezTo>
                <a:cubicBezTo>
                  <a:pt x="611176" y="821489"/>
                  <a:pt x="590989" y="833767"/>
                  <a:pt x="568479" y="842341"/>
                </a:cubicBezTo>
                <a:cubicBezTo>
                  <a:pt x="569448" y="839808"/>
                  <a:pt x="567706" y="841562"/>
                  <a:pt x="574107" y="837863"/>
                </a:cubicBezTo>
                <a:cubicBezTo>
                  <a:pt x="588660" y="829088"/>
                  <a:pt x="604770" y="815448"/>
                  <a:pt x="613892" y="801416"/>
                </a:cubicBezTo>
                <a:cubicBezTo>
                  <a:pt x="609815" y="801416"/>
                  <a:pt x="609037" y="800049"/>
                  <a:pt x="607486" y="800049"/>
                </a:cubicBezTo>
                <a:cubicBezTo>
                  <a:pt x="598946" y="804924"/>
                  <a:pt x="568675" y="824022"/>
                  <a:pt x="557420" y="844095"/>
                </a:cubicBezTo>
                <a:cubicBezTo>
                  <a:pt x="563047" y="847216"/>
                  <a:pt x="576049" y="850528"/>
                  <a:pt x="584780" y="850528"/>
                </a:cubicBezTo>
                <a:cubicBezTo>
                  <a:pt x="590603" y="850528"/>
                  <a:pt x="594870" y="849357"/>
                  <a:pt x="597978" y="847995"/>
                </a:cubicBezTo>
                <a:cubicBezTo>
                  <a:pt x="614082" y="830651"/>
                  <a:pt x="631161" y="816031"/>
                  <a:pt x="649987" y="802974"/>
                </a:cubicBezTo>
                <a:close/>
                <a:moveTo>
                  <a:pt x="704907" y="758149"/>
                </a:moveTo>
                <a:cubicBezTo>
                  <a:pt x="702964" y="764582"/>
                  <a:pt x="697723" y="772960"/>
                  <a:pt x="694229" y="777639"/>
                </a:cubicBezTo>
                <a:cubicBezTo>
                  <a:pt x="700831" y="774518"/>
                  <a:pt x="707623" y="771598"/>
                  <a:pt x="714606" y="768869"/>
                </a:cubicBezTo>
                <a:cubicBezTo>
                  <a:pt x="711699" y="766919"/>
                  <a:pt x="707041" y="761265"/>
                  <a:pt x="704907" y="758149"/>
                </a:cubicBezTo>
                <a:close/>
                <a:moveTo>
                  <a:pt x="823283" y="728914"/>
                </a:moveTo>
                <a:cubicBezTo>
                  <a:pt x="822118" y="729889"/>
                  <a:pt x="813965" y="747429"/>
                  <a:pt x="813775" y="747821"/>
                </a:cubicBezTo>
                <a:cubicBezTo>
                  <a:pt x="817073" y="747821"/>
                  <a:pt x="820371" y="747625"/>
                  <a:pt x="823669" y="747625"/>
                </a:cubicBezTo>
                <a:cubicBezTo>
                  <a:pt x="824061" y="746454"/>
                  <a:pt x="823283" y="742363"/>
                  <a:pt x="823283" y="728914"/>
                </a:cubicBezTo>
                <a:close/>
                <a:moveTo>
                  <a:pt x="853554" y="722481"/>
                </a:moveTo>
                <a:cubicBezTo>
                  <a:pt x="856466" y="710790"/>
                  <a:pt x="863454" y="697537"/>
                  <a:pt x="868499" y="689350"/>
                </a:cubicBezTo>
                <a:cubicBezTo>
                  <a:pt x="873349" y="681359"/>
                  <a:pt x="877425" y="681746"/>
                  <a:pt x="885382" y="674730"/>
                </a:cubicBezTo>
                <a:cubicBezTo>
                  <a:pt x="887516" y="672976"/>
                  <a:pt x="890232" y="670443"/>
                  <a:pt x="892175" y="669081"/>
                </a:cubicBezTo>
                <a:cubicBezTo>
                  <a:pt x="892175" y="701628"/>
                  <a:pt x="907310" y="695974"/>
                  <a:pt x="888876" y="718586"/>
                </a:cubicBezTo>
                <a:cubicBezTo>
                  <a:pt x="882471" y="726381"/>
                  <a:pt x="860156" y="742167"/>
                  <a:pt x="849674" y="744700"/>
                </a:cubicBezTo>
                <a:cubicBezTo>
                  <a:pt x="834151" y="724235"/>
                  <a:pt x="828328" y="682530"/>
                  <a:pt x="845597" y="662648"/>
                </a:cubicBezTo>
                <a:cubicBezTo>
                  <a:pt x="845597" y="682138"/>
                  <a:pt x="855111" y="687596"/>
                  <a:pt x="853946" y="695195"/>
                </a:cubicBezTo>
                <a:cubicBezTo>
                  <a:pt x="851807" y="710202"/>
                  <a:pt x="850643" y="710006"/>
                  <a:pt x="850452" y="723848"/>
                </a:cubicBezTo>
                <a:cubicBezTo>
                  <a:pt x="850643" y="736126"/>
                  <a:pt x="852199" y="727939"/>
                  <a:pt x="853554" y="722481"/>
                </a:cubicBezTo>
                <a:close/>
                <a:moveTo>
                  <a:pt x="682974" y="578451"/>
                </a:moveTo>
                <a:cubicBezTo>
                  <a:pt x="665318" y="555845"/>
                  <a:pt x="628445" y="528756"/>
                  <a:pt x="599915" y="520961"/>
                </a:cubicBezTo>
                <a:cubicBezTo>
                  <a:pt x="616025" y="520961"/>
                  <a:pt x="629414" y="523494"/>
                  <a:pt x="642225" y="530510"/>
                </a:cubicBezTo>
                <a:cubicBezTo>
                  <a:pt x="665509" y="543567"/>
                  <a:pt x="673466" y="557016"/>
                  <a:pt x="682974" y="578451"/>
                </a:cubicBezTo>
                <a:close/>
                <a:moveTo>
                  <a:pt x="628058" y="590342"/>
                </a:moveTo>
                <a:cubicBezTo>
                  <a:pt x="610593" y="588784"/>
                  <a:pt x="596813" y="572219"/>
                  <a:pt x="598946" y="570656"/>
                </a:cubicBezTo>
                <a:cubicBezTo>
                  <a:pt x="600111" y="569098"/>
                  <a:pt x="627084" y="576506"/>
                  <a:pt x="628058" y="590342"/>
                </a:cubicBezTo>
                <a:close/>
                <a:moveTo>
                  <a:pt x="725279" y="552533"/>
                </a:moveTo>
                <a:cubicBezTo>
                  <a:pt x="723924" y="551950"/>
                  <a:pt x="701995" y="515110"/>
                  <a:pt x="670554" y="504199"/>
                </a:cubicBezTo>
                <a:cubicBezTo>
                  <a:pt x="666674" y="502248"/>
                  <a:pt x="663179" y="502248"/>
                  <a:pt x="660855" y="498935"/>
                </a:cubicBezTo>
                <a:cubicBezTo>
                  <a:pt x="675599" y="498935"/>
                  <a:pt x="689184" y="503028"/>
                  <a:pt x="700053" y="511019"/>
                </a:cubicBezTo>
                <a:cubicBezTo>
                  <a:pt x="719265" y="524856"/>
                  <a:pt x="725475" y="547658"/>
                  <a:pt x="725279" y="552533"/>
                </a:cubicBezTo>
                <a:close/>
                <a:moveTo>
                  <a:pt x="441564" y="272855"/>
                </a:moveTo>
                <a:cubicBezTo>
                  <a:pt x="433995" y="272855"/>
                  <a:pt x="414007" y="276948"/>
                  <a:pt x="412648" y="289226"/>
                </a:cubicBezTo>
                <a:cubicBezTo>
                  <a:pt x="411678" y="297412"/>
                  <a:pt x="435354" y="303259"/>
                  <a:pt x="441176" y="311835"/>
                </a:cubicBezTo>
                <a:cubicBezTo>
                  <a:pt x="440982" y="305013"/>
                  <a:pt x="441176" y="276363"/>
                  <a:pt x="441564" y="272855"/>
                </a:cubicBezTo>
                <a:close/>
                <a:moveTo>
                  <a:pt x="372672" y="345357"/>
                </a:moveTo>
                <a:cubicBezTo>
                  <a:pt x="391108" y="324308"/>
                  <a:pt x="397900" y="329960"/>
                  <a:pt x="421575" y="328986"/>
                </a:cubicBezTo>
                <a:cubicBezTo>
                  <a:pt x="429532" y="328596"/>
                  <a:pt x="436712" y="327037"/>
                  <a:pt x="439041" y="320800"/>
                </a:cubicBezTo>
                <a:cubicBezTo>
                  <a:pt x="439817" y="318461"/>
                  <a:pt x="439623" y="317487"/>
                  <a:pt x="436712" y="314563"/>
                </a:cubicBezTo>
                <a:cubicBezTo>
                  <a:pt x="430114" y="308131"/>
                  <a:pt x="416724" y="303259"/>
                  <a:pt x="410708" y="296632"/>
                </a:cubicBezTo>
                <a:cubicBezTo>
                  <a:pt x="407021" y="292540"/>
                  <a:pt x="405468" y="285913"/>
                  <a:pt x="404110" y="277533"/>
                </a:cubicBezTo>
                <a:cubicBezTo>
                  <a:pt x="394212" y="282015"/>
                  <a:pt x="363939" y="296827"/>
                  <a:pt x="361610" y="307157"/>
                </a:cubicBezTo>
                <a:cubicBezTo>
                  <a:pt x="368208" y="304038"/>
                  <a:pt x="379464" y="302284"/>
                  <a:pt x="383345" y="308131"/>
                </a:cubicBezTo>
                <a:cubicBezTo>
                  <a:pt x="388197" y="315928"/>
                  <a:pt x="372672" y="324893"/>
                  <a:pt x="372672" y="345357"/>
                </a:cubicBezTo>
                <a:close/>
                <a:moveTo>
                  <a:pt x="587305" y="536551"/>
                </a:moveTo>
                <a:cubicBezTo>
                  <a:pt x="593901" y="558574"/>
                  <a:pt x="592546" y="573189"/>
                  <a:pt x="585753" y="585663"/>
                </a:cubicBezTo>
                <a:cubicBezTo>
                  <a:pt x="598756" y="592488"/>
                  <a:pt x="606708" y="600087"/>
                  <a:pt x="621457" y="603203"/>
                </a:cubicBezTo>
                <a:cubicBezTo>
                  <a:pt x="630579" y="605153"/>
                  <a:pt x="641251" y="605545"/>
                  <a:pt x="647075" y="601645"/>
                </a:cubicBezTo>
                <a:cubicBezTo>
                  <a:pt x="649791" y="599695"/>
                  <a:pt x="649208" y="598725"/>
                  <a:pt x="648822" y="595408"/>
                </a:cubicBezTo>
                <a:cubicBezTo>
                  <a:pt x="644941" y="567927"/>
                  <a:pt x="606708" y="542396"/>
                  <a:pt x="587305" y="536551"/>
                </a:cubicBezTo>
                <a:close/>
                <a:moveTo>
                  <a:pt x="557420" y="477692"/>
                </a:moveTo>
                <a:cubicBezTo>
                  <a:pt x="567124" y="488801"/>
                  <a:pt x="582259" y="487241"/>
                  <a:pt x="592546" y="481979"/>
                </a:cubicBezTo>
                <a:cubicBezTo>
                  <a:pt x="600693" y="477886"/>
                  <a:pt x="610784" y="465803"/>
                  <a:pt x="618159" y="464244"/>
                </a:cubicBezTo>
                <a:cubicBezTo>
                  <a:pt x="611176" y="462100"/>
                  <a:pt x="598560" y="457617"/>
                  <a:pt x="594097" y="455473"/>
                </a:cubicBezTo>
                <a:cubicBezTo>
                  <a:pt x="595262" y="457812"/>
                  <a:pt x="596035" y="456448"/>
                  <a:pt x="596035" y="463269"/>
                </a:cubicBezTo>
                <a:cubicBezTo>
                  <a:pt x="596035" y="470091"/>
                  <a:pt x="582259" y="482759"/>
                  <a:pt x="572942" y="482759"/>
                </a:cubicBezTo>
                <a:cubicBezTo>
                  <a:pt x="563434" y="482564"/>
                  <a:pt x="561496" y="480615"/>
                  <a:pt x="557420" y="477692"/>
                </a:cubicBezTo>
                <a:close/>
                <a:moveTo>
                  <a:pt x="511811" y="538109"/>
                </a:moveTo>
                <a:cubicBezTo>
                  <a:pt x="533162" y="538109"/>
                  <a:pt x="544804" y="539280"/>
                  <a:pt x="562073" y="548633"/>
                </a:cubicBezTo>
                <a:cubicBezTo>
                  <a:pt x="562073" y="545713"/>
                  <a:pt x="560914" y="541230"/>
                  <a:pt x="559940" y="538888"/>
                </a:cubicBezTo>
                <a:cubicBezTo>
                  <a:pt x="558388" y="535189"/>
                  <a:pt x="557610" y="531676"/>
                  <a:pt x="554312" y="529731"/>
                </a:cubicBezTo>
                <a:cubicBezTo>
                  <a:pt x="543057" y="523494"/>
                  <a:pt x="532580" y="520569"/>
                  <a:pt x="522680" y="519011"/>
                </a:cubicBezTo>
                <a:cubicBezTo>
                  <a:pt x="489691" y="513749"/>
                  <a:pt x="461164" y="524469"/>
                  <a:pt x="423322" y="490750"/>
                </a:cubicBezTo>
                <a:cubicBezTo>
                  <a:pt x="425651" y="504586"/>
                  <a:pt x="432831" y="515503"/>
                  <a:pt x="443116" y="523494"/>
                </a:cubicBezTo>
                <a:cubicBezTo>
                  <a:pt x="456507" y="534797"/>
                  <a:pt x="495319" y="539476"/>
                  <a:pt x="511811" y="538109"/>
                </a:cubicBezTo>
                <a:close/>
                <a:moveTo>
                  <a:pt x="570422" y="584884"/>
                </a:moveTo>
                <a:cubicBezTo>
                  <a:pt x="580317" y="584688"/>
                  <a:pt x="583811" y="573385"/>
                  <a:pt x="583615" y="561499"/>
                </a:cubicBezTo>
                <a:cubicBezTo>
                  <a:pt x="583615" y="534797"/>
                  <a:pt x="565181" y="511798"/>
                  <a:pt x="548880" y="492309"/>
                </a:cubicBezTo>
                <a:cubicBezTo>
                  <a:pt x="532966" y="475353"/>
                  <a:pt x="513558" y="453330"/>
                  <a:pt x="526174" y="426239"/>
                </a:cubicBezTo>
                <a:cubicBezTo>
                  <a:pt x="521907" y="422731"/>
                  <a:pt x="516862" y="422341"/>
                  <a:pt x="512589" y="423511"/>
                </a:cubicBezTo>
                <a:cubicBezTo>
                  <a:pt x="508322" y="424680"/>
                  <a:pt x="505993" y="427603"/>
                  <a:pt x="505024" y="431111"/>
                </a:cubicBezTo>
                <a:cubicBezTo>
                  <a:pt x="502695" y="440466"/>
                  <a:pt x="507158" y="447678"/>
                  <a:pt x="510456" y="452940"/>
                </a:cubicBezTo>
                <a:cubicBezTo>
                  <a:pt x="513558" y="457812"/>
                  <a:pt x="512785" y="458007"/>
                  <a:pt x="511811" y="458592"/>
                </a:cubicBezTo>
                <a:cubicBezTo>
                  <a:pt x="504828" y="459566"/>
                  <a:pt x="496677" y="444559"/>
                  <a:pt x="497647" y="433645"/>
                </a:cubicBezTo>
                <a:cubicBezTo>
                  <a:pt x="485033" y="433645"/>
                  <a:pt x="473390" y="439297"/>
                  <a:pt x="466598" y="445534"/>
                </a:cubicBezTo>
                <a:cubicBezTo>
                  <a:pt x="459612" y="451965"/>
                  <a:pt x="453207" y="465218"/>
                  <a:pt x="453401" y="480420"/>
                </a:cubicBezTo>
                <a:cubicBezTo>
                  <a:pt x="469703" y="466582"/>
                  <a:pt x="501917" y="469311"/>
                  <a:pt x="515697" y="502054"/>
                </a:cubicBezTo>
                <a:cubicBezTo>
                  <a:pt x="519768" y="501079"/>
                  <a:pt x="524623" y="501079"/>
                  <a:pt x="529864" y="502054"/>
                </a:cubicBezTo>
                <a:cubicBezTo>
                  <a:pt x="536656" y="503224"/>
                  <a:pt x="545773" y="508290"/>
                  <a:pt x="550818" y="512773"/>
                </a:cubicBezTo>
                <a:cubicBezTo>
                  <a:pt x="567897" y="528364"/>
                  <a:pt x="581095" y="573385"/>
                  <a:pt x="568092" y="569681"/>
                </a:cubicBezTo>
                <a:cubicBezTo>
                  <a:pt x="567124" y="569490"/>
                  <a:pt x="554704" y="551362"/>
                  <a:pt x="529864" y="546296"/>
                </a:cubicBezTo>
                <a:cubicBezTo>
                  <a:pt x="514336" y="543175"/>
                  <a:pt x="497065" y="543371"/>
                  <a:pt x="492407" y="553508"/>
                </a:cubicBezTo>
                <a:cubicBezTo>
                  <a:pt x="498035" y="551166"/>
                  <a:pt x="513950" y="548050"/>
                  <a:pt x="538012" y="558770"/>
                </a:cubicBezTo>
                <a:cubicBezTo>
                  <a:pt x="544026" y="561499"/>
                  <a:pt x="552957" y="567344"/>
                  <a:pt x="558584" y="572410"/>
                </a:cubicBezTo>
                <a:cubicBezTo>
                  <a:pt x="565567" y="579235"/>
                  <a:pt x="568866" y="585276"/>
                  <a:pt x="570422" y="584884"/>
                </a:cubicBezTo>
                <a:close/>
                <a:moveTo>
                  <a:pt x="564985" y="444754"/>
                </a:moveTo>
                <a:cubicBezTo>
                  <a:pt x="552179" y="443390"/>
                  <a:pt x="541701" y="448652"/>
                  <a:pt x="537239" y="456448"/>
                </a:cubicBezTo>
                <a:cubicBezTo>
                  <a:pt x="545190" y="460736"/>
                  <a:pt x="547520" y="464634"/>
                  <a:pt x="551596" y="471065"/>
                </a:cubicBezTo>
                <a:cubicBezTo>
                  <a:pt x="550236" y="468726"/>
                  <a:pt x="549463" y="468726"/>
                  <a:pt x="549463" y="463074"/>
                </a:cubicBezTo>
                <a:cubicBezTo>
                  <a:pt x="549463" y="457422"/>
                  <a:pt x="556059" y="447483"/>
                  <a:pt x="564985" y="444754"/>
                </a:cubicBezTo>
                <a:close/>
                <a:moveTo>
                  <a:pt x="565959" y="450016"/>
                </a:moveTo>
                <a:lnTo>
                  <a:pt x="565567" y="450016"/>
                </a:lnTo>
                <a:cubicBezTo>
                  <a:pt x="559940" y="451965"/>
                  <a:pt x="556059" y="455668"/>
                  <a:pt x="556059" y="462100"/>
                </a:cubicBezTo>
                <a:cubicBezTo>
                  <a:pt x="556059" y="468726"/>
                  <a:pt x="563434" y="475938"/>
                  <a:pt x="572555" y="476327"/>
                </a:cubicBezTo>
                <a:cubicBezTo>
                  <a:pt x="581677" y="476717"/>
                  <a:pt x="589052" y="469311"/>
                  <a:pt x="589052" y="463269"/>
                </a:cubicBezTo>
                <a:cubicBezTo>
                  <a:pt x="589052" y="457228"/>
                  <a:pt x="586140" y="454304"/>
                  <a:pt x="581868" y="451770"/>
                </a:cubicBezTo>
                <a:cubicBezTo>
                  <a:pt x="580126" y="455084"/>
                  <a:pt x="579543" y="458202"/>
                  <a:pt x="579543" y="463464"/>
                </a:cubicBezTo>
                <a:cubicBezTo>
                  <a:pt x="579543" y="468142"/>
                  <a:pt x="580512" y="479056"/>
                  <a:pt x="571777" y="471260"/>
                </a:cubicBezTo>
                <a:cubicBezTo>
                  <a:pt x="565567" y="465608"/>
                  <a:pt x="562465" y="458202"/>
                  <a:pt x="565959" y="450016"/>
                </a:cubicBezTo>
                <a:close/>
                <a:moveTo>
                  <a:pt x="725861" y="448652"/>
                </a:moveTo>
                <a:cubicBezTo>
                  <a:pt x="683366" y="466972"/>
                  <a:pt x="636788" y="428383"/>
                  <a:pt x="591963" y="419223"/>
                </a:cubicBezTo>
                <a:cubicBezTo>
                  <a:pt x="568479" y="414545"/>
                  <a:pt x="545000" y="414350"/>
                  <a:pt x="534327" y="426239"/>
                </a:cubicBezTo>
                <a:cubicBezTo>
                  <a:pt x="529086" y="432086"/>
                  <a:pt x="527339" y="440856"/>
                  <a:pt x="530637" y="452160"/>
                </a:cubicBezTo>
                <a:cubicBezTo>
                  <a:pt x="530833" y="452745"/>
                  <a:pt x="531997" y="451770"/>
                  <a:pt x="532384" y="450991"/>
                </a:cubicBezTo>
                <a:cubicBezTo>
                  <a:pt x="535491" y="445339"/>
                  <a:pt x="544222" y="441051"/>
                  <a:pt x="550432" y="439492"/>
                </a:cubicBezTo>
                <a:cubicBezTo>
                  <a:pt x="571587" y="434035"/>
                  <a:pt x="593705" y="449042"/>
                  <a:pt x="618159" y="456058"/>
                </a:cubicBezTo>
                <a:cubicBezTo>
                  <a:pt x="650760" y="466193"/>
                  <a:pt x="705294" y="483733"/>
                  <a:pt x="725861" y="448652"/>
                </a:cubicBezTo>
                <a:close/>
                <a:moveTo>
                  <a:pt x="740611" y="590538"/>
                </a:moveTo>
                <a:cubicBezTo>
                  <a:pt x="744883" y="574164"/>
                  <a:pt x="746238" y="557599"/>
                  <a:pt x="741584" y="543371"/>
                </a:cubicBezTo>
                <a:cubicBezTo>
                  <a:pt x="738477" y="533626"/>
                  <a:pt x="731685" y="523298"/>
                  <a:pt x="724702" y="516085"/>
                </a:cubicBezTo>
                <a:cubicBezTo>
                  <a:pt x="707814" y="499520"/>
                  <a:pt x="693260" y="490750"/>
                  <a:pt x="673466" y="478276"/>
                </a:cubicBezTo>
                <a:cubicBezTo>
                  <a:pt x="666287" y="473794"/>
                  <a:pt x="658717" y="476717"/>
                  <a:pt x="641834" y="471455"/>
                </a:cubicBezTo>
                <a:cubicBezTo>
                  <a:pt x="638535" y="470286"/>
                  <a:pt x="630192" y="468337"/>
                  <a:pt x="625920" y="468337"/>
                </a:cubicBezTo>
                <a:cubicBezTo>
                  <a:pt x="620101" y="468337"/>
                  <a:pt x="608068" y="476522"/>
                  <a:pt x="607682" y="481200"/>
                </a:cubicBezTo>
                <a:cubicBezTo>
                  <a:pt x="611758" y="481589"/>
                  <a:pt x="626894" y="488216"/>
                  <a:pt x="629996" y="489580"/>
                </a:cubicBezTo>
                <a:cubicBezTo>
                  <a:pt x="643385" y="496207"/>
                  <a:pt x="653089" y="501079"/>
                  <a:pt x="665122" y="511019"/>
                </a:cubicBezTo>
                <a:lnTo>
                  <a:pt x="679872" y="524660"/>
                </a:lnTo>
                <a:cubicBezTo>
                  <a:pt x="688993" y="534601"/>
                  <a:pt x="687633" y="533043"/>
                  <a:pt x="694812" y="543959"/>
                </a:cubicBezTo>
                <a:cubicBezTo>
                  <a:pt x="700831" y="554287"/>
                  <a:pt x="721594" y="555845"/>
                  <a:pt x="740611" y="590538"/>
                </a:cubicBezTo>
                <a:close/>
                <a:moveTo>
                  <a:pt x="717327" y="610028"/>
                </a:moveTo>
                <a:cubicBezTo>
                  <a:pt x="735761" y="629905"/>
                  <a:pt x="736148" y="648812"/>
                  <a:pt x="741584" y="659723"/>
                </a:cubicBezTo>
                <a:cubicBezTo>
                  <a:pt x="730912" y="653486"/>
                  <a:pt x="728582" y="630880"/>
                  <a:pt x="709952" y="612948"/>
                </a:cubicBezTo>
                <a:cubicBezTo>
                  <a:pt x="702382" y="612948"/>
                  <a:pt x="690931" y="612757"/>
                  <a:pt x="686664" y="611782"/>
                </a:cubicBezTo>
                <a:cubicBezTo>
                  <a:pt x="689380" y="623281"/>
                  <a:pt x="695786" y="632247"/>
                  <a:pt x="702382" y="640821"/>
                </a:cubicBezTo>
                <a:cubicBezTo>
                  <a:pt x="714220" y="655828"/>
                  <a:pt x="727608" y="670247"/>
                  <a:pt x="741584" y="683309"/>
                </a:cubicBezTo>
                <a:cubicBezTo>
                  <a:pt x="748181" y="689546"/>
                  <a:pt x="751283" y="691300"/>
                  <a:pt x="752840" y="689933"/>
                </a:cubicBezTo>
                <a:cubicBezTo>
                  <a:pt x="758854" y="683892"/>
                  <a:pt x="750119" y="633026"/>
                  <a:pt x="743718" y="615094"/>
                </a:cubicBezTo>
                <a:cubicBezTo>
                  <a:pt x="735179" y="591704"/>
                  <a:pt x="721208" y="571435"/>
                  <a:pt x="706072" y="564228"/>
                </a:cubicBezTo>
                <a:cubicBezTo>
                  <a:pt x="711308" y="574752"/>
                  <a:pt x="717327" y="587417"/>
                  <a:pt x="717327" y="610028"/>
                </a:cubicBezTo>
                <a:close/>
                <a:moveTo>
                  <a:pt x="709561" y="603595"/>
                </a:moveTo>
                <a:cubicBezTo>
                  <a:pt x="709561" y="580014"/>
                  <a:pt x="689576" y="544346"/>
                  <a:pt x="674244" y="528560"/>
                </a:cubicBezTo>
                <a:cubicBezTo>
                  <a:pt x="654063" y="507898"/>
                  <a:pt x="626116" y="489385"/>
                  <a:pt x="601472" y="486657"/>
                </a:cubicBezTo>
                <a:cubicBezTo>
                  <a:pt x="598364" y="486267"/>
                  <a:pt x="598173" y="486072"/>
                  <a:pt x="595066" y="487436"/>
                </a:cubicBezTo>
                <a:cubicBezTo>
                  <a:pt x="582064" y="493283"/>
                  <a:pt x="568675" y="494453"/>
                  <a:pt x="557028" y="484708"/>
                </a:cubicBezTo>
                <a:cubicBezTo>
                  <a:pt x="552374" y="481395"/>
                  <a:pt x="536460" y="457227"/>
                  <a:pt x="534327" y="461905"/>
                </a:cubicBezTo>
                <a:cubicBezTo>
                  <a:pt x="534909" y="466388"/>
                  <a:pt x="551400" y="484708"/>
                  <a:pt x="554894" y="488411"/>
                </a:cubicBezTo>
                <a:cubicBezTo>
                  <a:pt x="564212" y="498350"/>
                  <a:pt x="574498" y="510240"/>
                  <a:pt x="580899" y="521740"/>
                </a:cubicBezTo>
                <a:cubicBezTo>
                  <a:pt x="582259" y="524273"/>
                  <a:pt x="581868" y="524469"/>
                  <a:pt x="584780" y="525831"/>
                </a:cubicBezTo>
                <a:cubicBezTo>
                  <a:pt x="600111" y="532651"/>
                  <a:pt x="608455" y="535968"/>
                  <a:pt x="623595" y="547658"/>
                </a:cubicBezTo>
                <a:cubicBezTo>
                  <a:pt x="643194" y="562861"/>
                  <a:pt x="649791" y="574360"/>
                  <a:pt x="656970" y="590925"/>
                </a:cubicBezTo>
                <a:cubicBezTo>
                  <a:pt x="665900" y="600087"/>
                  <a:pt x="702186" y="609440"/>
                  <a:pt x="709561" y="603595"/>
                </a:cubicBezTo>
                <a:close/>
                <a:moveTo>
                  <a:pt x="745269" y="599891"/>
                </a:moveTo>
                <a:cubicBezTo>
                  <a:pt x="755360" y="621331"/>
                  <a:pt x="754778" y="623085"/>
                  <a:pt x="758854" y="642379"/>
                </a:cubicBezTo>
                <a:cubicBezTo>
                  <a:pt x="759632" y="646279"/>
                  <a:pt x="761379" y="654853"/>
                  <a:pt x="763513" y="657386"/>
                </a:cubicBezTo>
                <a:cubicBezTo>
                  <a:pt x="767780" y="662648"/>
                  <a:pt x="778453" y="672001"/>
                  <a:pt x="784276" y="675901"/>
                </a:cubicBezTo>
                <a:cubicBezTo>
                  <a:pt x="787770" y="678238"/>
                  <a:pt x="794171" y="682334"/>
                  <a:pt x="798056" y="682530"/>
                </a:cubicBezTo>
                <a:cubicBezTo>
                  <a:pt x="818624" y="634192"/>
                  <a:pt x="770109" y="566957"/>
                  <a:pt x="749928" y="547854"/>
                </a:cubicBezTo>
                <a:cubicBezTo>
                  <a:pt x="753809" y="567927"/>
                  <a:pt x="750315" y="576506"/>
                  <a:pt x="750701" y="580401"/>
                </a:cubicBezTo>
                <a:cubicBezTo>
                  <a:pt x="751093" y="583326"/>
                  <a:pt x="753613" y="586638"/>
                  <a:pt x="756720" y="592096"/>
                </a:cubicBezTo>
                <a:cubicBezTo>
                  <a:pt x="766615" y="608661"/>
                  <a:pt x="773603" y="620748"/>
                  <a:pt x="776901" y="640042"/>
                </a:cubicBezTo>
                <a:cubicBezTo>
                  <a:pt x="778648" y="649978"/>
                  <a:pt x="778262" y="655049"/>
                  <a:pt x="776123" y="648812"/>
                </a:cubicBezTo>
                <a:cubicBezTo>
                  <a:pt x="770109" y="631076"/>
                  <a:pt x="760214" y="606711"/>
                  <a:pt x="747599" y="594825"/>
                </a:cubicBezTo>
                <a:cubicBezTo>
                  <a:pt x="747212" y="594242"/>
                  <a:pt x="745074" y="599695"/>
                  <a:pt x="745269" y="599891"/>
                </a:cubicBezTo>
                <a:close/>
                <a:moveTo>
                  <a:pt x="973100" y="578451"/>
                </a:moveTo>
                <a:cubicBezTo>
                  <a:pt x="990756" y="555845"/>
                  <a:pt x="1027629" y="528756"/>
                  <a:pt x="1056158" y="520961"/>
                </a:cubicBezTo>
                <a:cubicBezTo>
                  <a:pt x="1040049" y="520961"/>
                  <a:pt x="1026660" y="523494"/>
                  <a:pt x="1013848" y="530510"/>
                </a:cubicBezTo>
                <a:cubicBezTo>
                  <a:pt x="990369" y="543567"/>
                  <a:pt x="982608" y="557016"/>
                  <a:pt x="973100" y="578451"/>
                </a:cubicBezTo>
                <a:close/>
                <a:moveTo>
                  <a:pt x="1224992" y="686425"/>
                </a:moveTo>
                <a:cubicBezTo>
                  <a:pt x="1229645" y="662648"/>
                  <a:pt x="1230037" y="650174"/>
                  <a:pt x="1244590" y="630684"/>
                </a:cubicBezTo>
                <a:cubicBezTo>
                  <a:pt x="1257593" y="613536"/>
                  <a:pt x="1271368" y="599112"/>
                  <a:pt x="1271368" y="576114"/>
                </a:cubicBezTo>
                <a:cubicBezTo>
                  <a:pt x="1271368" y="573189"/>
                  <a:pt x="1271564" y="575918"/>
                  <a:pt x="1270595" y="573777"/>
                </a:cubicBezTo>
                <a:cubicBezTo>
                  <a:pt x="1268070" y="575727"/>
                  <a:pt x="1270013" y="573581"/>
                  <a:pt x="1269044" y="576114"/>
                </a:cubicBezTo>
                <a:cubicBezTo>
                  <a:pt x="1257593" y="603012"/>
                  <a:pt x="1244395" y="613536"/>
                  <a:pt x="1233335" y="630493"/>
                </a:cubicBezTo>
                <a:cubicBezTo>
                  <a:pt x="1222853" y="646470"/>
                  <a:pt x="1223245" y="667910"/>
                  <a:pt x="1224992" y="686425"/>
                </a:cubicBezTo>
                <a:close/>
                <a:moveTo>
                  <a:pt x="1028015" y="590342"/>
                </a:moveTo>
                <a:cubicBezTo>
                  <a:pt x="1045480" y="588784"/>
                  <a:pt x="1059261" y="572219"/>
                  <a:pt x="1057127" y="570656"/>
                </a:cubicBezTo>
                <a:cubicBezTo>
                  <a:pt x="1055963" y="569098"/>
                  <a:pt x="1028989" y="576506"/>
                  <a:pt x="1028015" y="590342"/>
                </a:cubicBezTo>
                <a:close/>
                <a:moveTo>
                  <a:pt x="930795" y="552533"/>
                </a:moveTo>
                <a:cubicBezTo>
                  <a:pt x="932150" y="551950"/>
                  <a:pt x="954078" y="515110"/>
                  <a:pt x="985520" y="504199"/>
                </a:cubicBezTo>
                <a:cubicBezTo>
                  <a:pt x="989400" y="502248"/>
                  <a:pt x="992894" y="502248"/>
                  <a:pt x="995219" y="498935"/>
                </a:cubicBezTo>
                <a:cubicBezTo>
                  <a:pt x="980474" y="498935"/>
                  <a:pt x="966890" y="503028"/>
                  <a:pt x="956021" y="511019"/>
                </a:cubicBezTo>
                <a:cubicBezTo>
                  <a:pt x="936809" y="524856"/>
                  <a:pt x="930599" y="547658"/>
                  <a:pt x="930795" y="552533"/>
                </a:cubicBezTo>
                <a:close/>
                <a:moveTo>
                  <a:pt x="1214510" y="272855"/>
                </a:moveTo>
                <a:cubicBezTo>
                  <a:pt x="1222080" y="272855"/>
                  <a:pt x="1242065" y="276948"/>
                  <a:pt x="1243426" y="289226"/>
                </a:cubicBezTo>
                <a:cubicBezTo>
                  <a:pt x="1244395" y="297412"/>
                  <a:pt x="1220720" y="303259"/>
                  <a:pt x="1214896" y="311835"/>
                </a:cubicBezTo>
                <a:cubicBezTo>
                  <a:pt x="1214896" y="305013"/>
                  <a:pt x="1214896" y="276363"/>
                  <a:pt x="1214510" y="272855"/>
                </a:cubicBezTo>
                <a:close/>
                <a:moveTo>
                  <a:pt x="1283206" y="345357"/>
                </a:moveTo>
                <a:cubicBezTo>
                  <a:pt x="1264772" y="324308"/>
                  <a:pt x="1257979" y="329960"/>
                  <a:pt x="1234304" y="328986"/>
                </a:cubicBezTo>
                <a:cubicBezTo>
                  <a:pt x="1226347" y="328596"/>
                  <a:pt x="1219168" y="327037"/>
                  <a:pt x="1216839" y="320800"/>
                </a:cubicBezTo>
                <a:cubicBezTo>
                  <a:pt x="1216061" y="318461"/>
                  <a:pt x="1216257" y="317487"/>
                  <a:pt x="1219168" y="314563"/>
                </a:cubicBezTo>
                <a:cubicBezTo>
                  <a:pt x="1225765" y="308131"/>
                  <a:pt x="1239154" y="303259"/>
                  <a:pt x="1245173" y="296632"/>
                </a:cubicBezTo>
                <a:cubicBezTo>
                  <a:pt x="1248858" y="292540"/>
                  <a:pt x="1250414" y="285913"/>
                  <a:pt x="1251769" y="277533"/>
                </a:cubicBezTo>
                <a:cubicBezTo>
                  <a:pt x="1261669" y="282015"/>
                  <a:pt x="1291941" y="296827"/>
                  <a:pt x="1294270" y="307157"/>
                </a:cubicBezTo>
                <a:cubicBezTo>
                  <a:pt x="1287674" y="304038"/>
                  <a:pt x="1276413" y="302284"/>
                  <a:pt x="1272533" y="308131"/>
                </a:cubicBezTo>
                <a:cubicBezTo>
                  <a:pt x="1267683" y="315928"/>
                  <a:pt x="1283206" y="324893"/>
                  <a:pt x="1283206" y="345357"/>
                </a:cubicBezTo>
                <a:close/>
                <a:moveTo>
                  <a:pt x="1375582" y="181254"/>
                </a:moveTo>
                <a:cubicBezTo>
                  <a:pt x="1412063" y="206396"/>
                  <a:pt x="1432250" y="263110"/>
                  <a:pt x="1434383" y="328011"/>
                </a:cubicBezTo>
                <a:cubicBezTo>
                  <a:pt x="1436321" y="389208"/>
                  <a:pt x="1427591" y="448652"/>
                  <a:pt x="1414197" y="502443"/>
                </a:cubicBezTo>
                <a:cubicBezTo>
                  <a:pt x="1413424" y="505561"/>
                  <a:pt x="1408961" y="522127"/>
                  <a:pt x="1408183" y="525444"/>
                </a:cubicBezTo>
                <a:cubicBezTo>
                  <a:pt x="1404884" y="507898"/>
                  <a:pt x="1401004" y="506340"/>
                  <a:pt x="1397123" y="507898"/>
                </a:cubicBezTo>
                <a:cubicBezTo>
                  <a:pt x="1385286" y="512970"/>
                  <a:pt x="1377520" y="516865"/>
                  <a:pt x="1365878" y="527389"/>
                </a:cubicBezTo>
                <a:cubicBezTo>
                  <a:pt x="1392269" y="468921"/>
                  <a:pt x="1406049" y="347696"/>
                  <a:pt x="1395959" y="300141"/>
                </a:cubicBezTo>
                <a:cubicBezTo>
                  <a:pt x="1397314" y="336587"/>
                  <a:pt x="1383539" y="414935"/>
                  <a:pt x="1376937" y="438518"/>
                </a:cubicBezTo>
                <a:cubicBezTo>
                  <a:pt x="1371701" y="408893"/>
                  <a:pt x="1364909" y="396420"/>
                  <a:pt x="1356174" y="381997"/>
                </a:cubicBezTo>
                <a:cubicBezTo>
                  <a:pt x="1357148" y="284354"/>
                  <a:pt x="1392465" y="232317"/>
                  <a:pt x="1375582" y="181254"/>
                </a:cubicBezTo>
                <a:close/>
                <a:moveTo>
                  <a:pt x="1068769" y="536551"/>
                </a:moveTo>
                <a:cubicBezTo>
                  <a:pt x="1062173" y="558574"/>
                  <a:pt x="1063528" y="573189"/>
                  <a:pt x="1070320" y="585663"/>
                </a:cubicBezTo>
                <a:cubicBezTo>
                  <a:pt x="1057318" y="592488"/>
                  <a:pt x="1049366" y="600087"/>
                  <a:pt x="1034617" y="603203"/>
                </a:cubicBezTo>
                <a:cubicBezTo>
                  <a:pt x="1025299" y="605153"/>
                  <a:pt x="1014822" y="605545"/>
                  <a:pt x="1008999" y="601645"/>
                </a:cubicBezTo>
                <a:cubicBezTo>
                  <a:pt x="1006283" y="599695"/>
                  <a:pt x="1006865" y="598725"/>
                  <a:pt x="1007252" y="595408"/>
                </a:cubicBezTo>
                <a:cubicBezTo>
                  <a:pt x="1011132" y="567927"/>
                  <a:pt x="1049366" y="542396"/>
                  <a:pt x="1068769" y="536551"/>
                </a:cubicBezTo>
                <a:close/>
                <a:moveTo>
                  <a:pt x="1098654" y="477692"/>
                </a:moveTo>
                <a:cubicBezTo>
                  <a:pt x="1088950" y="488801"/>
                  <a:pt x="1073814" y="487241"/>
                  <a:pt x="1063528" y="481979"/>
                </a:cubicBezTo>
                <a:cubicBezTo>
                  <a:pt x="1055380" y="477886"/>
                  <a:pt x="1045290" y="465803"/>
                  <a:pt x="1037915" y="464244"/>
                </a:cubicBezTo>
                <a:cubicBezTo>
                  <a:pt x="1044898" y="462100"/>
                  <a:pt x="1057514" y="457617"/>
                  <a:pt x="1061977" y="455473"/>
                </a:cubicBezTo>
                <a:cubicBezTo>
                  <a:pt x="1060812" y="457812"/>
                  <a:pt x="1060039" y="456448"/>
                  <a:pt x="1060039" y="463269"/>
                </a:cubicBezTo>
                <a:cubicBezTo>
                  <a:pt x="1060039" y="470091"/>
                  <a:pt x="1073814" y="482759"/>
                  <a:pt x="1083132" y="482759"/>
                </a:cubicBezTo>
                <a:cubicBezTo>
                  <a:pt x="1092640" y="482564"/>
                  <a:pt x="1094578" y="480615"/>
                  <a:pt x="1098654" y="477692"/>
                </a:cubicBezTo>
                <a:close/>
                <a:moveTo>
                  <a:pt x="1144262" y="538109"/>
                </a:moveTo>
                <a:cubicBezTo>
                  <a:pt x="1122912" y="538109"/>
                  <a:pt x="1111270" y="539280"/>
                  <a:pt x="1094000" y="548633"/>
                </a:cubicBezTo>
                <a:cubicBezTo>
                  <a:pt x="1094000" y="545713"/>
                  <a:pt x="1095160" y="541230"/>
                  <a:pt x="1096134" y="538888"/>
                </a:cubicBezTo>
                <a:cubicBezTo>
                  <a:pt x="1097685" y="535189"/>
                  <a:pt x="1098463" y="531676"/>
                  <a:pt x="1101762" y="529731"/>
                </a:cubicBezTo>
                <a:cubicBezTo>
                  <a:pt x="1113017" y="523494"/>
                  <a:pt x="1123494" y="520569"/>
                  <a:pt x="1133394" y="519011"/>
                </a:cubicBezTo>
                <a:cubicBezTo>
                  <a:pt x="1166381" y="513749"/>
                  <a:pt x="1194911" y="524469"/>
                  <a:pt x="1232753" y="490750"/>
                </a:cubicBezTo>
                <a:cubicBezTo>
                  <a:pt x="1230424" y="504586"/>
                  <a:pt x="1223245" y="515503"/>
                  <a:pt x="1212958" y="523494"/>
                </a:cubicBezTo>
                <a:cubicBezTo>
                  <a:pt x="1199570" y="534797"/>
                  <a:pt x="1160754" y="539476"/>
                  <a:pt x="1144262" y="538109"/>
                </a:cubicBezTo>
                <a:close/>
                <a:moveTo>
                  <a:pt x="1085652" y="584884"/>
                </a:moveTo>
                <a:cubicBezTo>
                  <a:pt x="1075757" y="584688"/>
                  <a:pt x="1072263" y="573385"/>
                  <a:pt x="1072459" y="561499"/>
                </a:cubicBezTo>
                <a:cubicBezTo>
                  <a:pt x="1072459" y="534797"/>
                  <a:pt x="1090893" y="511798"/>
                  <a:pt x="1107193" y="492309"/>
                </a:cubicBezTo>
                <a:cubicBezTo>
                  <a:pt x="1123107" y="475353"/>
                  <a:pt x="1142515" y="453330"/>
                  <a:pt x="1129900" y="426239"/>
                </a:cubicBezTo>
                <a:cubicBezTo>
                  <a:pt x="1134167" y="422731"/>
                  <a:pt x="1139212" y="422341"/>
                  <a:pt x="1143484" y="423511"/>
                </a:cubicBezTo>
                <a:cubicBezTo>
                  <a:pt x="1147561" y="424680"/>
                  <a:pt x="1150081" y="427603"/>
                  <a:pt x="1151050" y="431111"/>
                </a:cubicBezTo>
                <a:cubicBezTo>
                  <a:pt x="1153379" y="440466"/>
                  <a:pt x="1148916" y="447678"/>
                  <a:pt x="1145618" y="452940"/>
                </a:cubicBezTo>
                <a:cubicBezTo>
                  <a:pt x="1142515" y="457812"/>
                  <a:pt x="1143288" y="458007"/>
                  <a:pt x="1144262" y="458592"/>
                </a:cubicBezTo>
                <a:cubicBezTo>
                  <a:pt x="1151245" y="459566"/>
                  <a:pt x="1159398" y="444559"/>
                  <a:pt x="1158424" y="433645"/>
                </a:cubicBezTo>
                <a:cubicBezTo>
                  <a:pt x="1171040" y="433645"/>
                  <a:pt x="1182682" y="439297"/>
                  <a:pt x="1189474" y="445534"/>
                </a:cubicBezTo>
                <a:cubicBezTo>
                  <a:pt x="1196462" y="451965"/>
                  <a:pt x="1202868" y="465218"/>
                  <a:pt x="1202672" y="480420"/>
                </a:cubicBezTo>
                <a:cubicBezTo>
                  <a:pt x="1186372" y="466582"/>
                  <a:pt x="1154157" y="469311"/>
                  <a:pt x="1140377" y="502054"/>
                </a:cubicBezTo>
                <a:cubicBezTo>
                  <a:pt x="1136305" y="501079"/>
                  <a:pt x="1131451" y="501079"/>
                  <a:pt x="1126215" y="502054"/>
                </a:cubicBezTo>
                <a:cubicBezTo>
                  <a:pt x="1119423" y="503224"/>
                  <a:pt x="1110301" y="508290"/>
                  <a:pt x="1105256" y="512773"/>
                </a:cubicBezTo>
                <a:cubicBezTo>
                  <a:pt x="1088177" y="528364"/>
                  <a:pt x="1074979" y="573385"/>
                  <a:pt x="1087981" y="569681"/>
                </a:cubicBezTo>
                <a:cubicBezTo>
                  <a:pt x="1088950" y="569490"/>
                  <a:pt x="1101370" y="551362"/>
                  <a:pt x="1126215" y="546296"/>
                </a:cubicBezTo>
                <a:cubicBezTo>
                  <a:pt x="1141737" y="543175"/>
                  <a:pt x="1159007" y="543371"/>
                  <a:pt x="1163665" y="553508"/>
                </a:cubicBezTo>
                <a:cubicBezTo>
                  <a:pt x="1158038" y="551166"/>
                  <a:pt x="1142124" y="548050"/>
                  <a:pt x="1118062" y="558770"/>
                </a:cubicBezTo>
                <a:cubicBezTo>
                  <a:pt x="1112048" y="561499"/>
                  <a:pt x="1103117" y="567344"/>
                  <a:pt x="1097489" y="572410"/>
                </a:cubicBezTo>
                <a:cubicBezTo>
                  <a:pt x="1090311" y="579235"/>
                  <a:pt x="1087208" y="585276"/>
                  <a:pt x="1085652" y="584884"/>
                </a:cubicBezTo>
                <a:close/>
                <a:moveTo>
                  <a:pt x="1091089" y="444754"/>
                </a:moveTo>
                <a:cubicBezTo>
                  <a:pt x="1103895" y="443390"/>
                  <a:pt x="1114372" y="448652"/>
                  <a:pt x="1118840" y="456448"/>
                </a:cubicBezTo>
                <a:cubicBezTo>
                  <a:pt x="1110883" y="460736"/>
                  <a:pt x="1108554" y="464634"/>
                  <a:pt x="1104478" y="471065"/>
                </a:cubicBezTo>
                <a:cubicBezTo>
                  <a:pt x="1105838" y="468726"/>
                  <a:pt x="1106611" y="468726"/>
                  <a:pt x="1106611" y="463074"/>
                </a:cubicBezTo>
                <a:cubicBezTo>
                  <a:pt x="1106420" y="457422"/>
                  <a:pt x="1100015" y="447483"/>
                  <a:pt x="1091089" y="444754"/>
                </a:cubicBezTo>
                <a:close/>
                <a:moveTo>
                  <a:pt x="1089924" y="450016"/>
                </a:moveTo>
                <a:lnTo>
                  <a:pt x="1090311" y="450016"/>
                </a:lnTo>
                <a:cubicBezTo>
                  <a:pt x="1095938" y="451965"/>
                  <a:pt x="1099819" y="455668"/>
                  <a:pt x="1099819" y="462100"/>
                </a:cubicBezTo>
                <a:cubicBezTo>
                  <a:pt x="1099819" y="468726"/>
                  <a:pt x="1092444" y="475938"/>
                  <a:pt x="1083323" y="476327"/>
                </a:cubicBezTo>
                <a:cubicBezTo>
                  <a:pt x="1074206" y="476717"/>
                  <a:pt x="1066831" y="469311"/>
                  <a:pt x="1066831" y="463269"/>
                </a:cubicBezTo>
                <a:cubicBezTo>
                  <a:pt x="1066831" y="457228"/>
                  <a:pt x="1069738" y="454304"/>
                  <a:pt x="1074010" y="451770"/>
                </a:cubicBezTo>
                <a:cubicBezTo>
                  <a:pt x="1075757" y="455084"/>
                  <a:pt x="1076340" y="458202"/>
                  <a:pt x="1076340" y="463464"/>
                </a:cubicBezTo>
                <a:cubicBezTo>
                  <a:pt x="1076340" y="468142"/>
                  <a:pt x="1075371" y="479056"/>
                  <a:pt x="1084101" y="471260"/>
                </a:cubicBezTo>
                <a:cubicBezTo>
                  <a:pt x="1090506" y="465608"/>
                  <a:pt x="1093609" y="458202"/>
                  <a:pt x="1089924" y="450016"/>
                </a:cubicBezTo>
                <a:close/>
                <a:moveTo>
                  <a:pt x="915267" y="590538"/>
                </a:moveTo>
                <a:cubicBezTo>
                  <a:pt x="911000" y="574164"/>
                  <a:pt x="909640" y="557599"/>
                  <a:pt x="914298" y="543371"/>
                </a:cubicBezTo>
                <a:cubicBezTo>
                  <a:pt x="917401" y="533626"/>
                  <a:pt x="924193" y="523298"/>
                  <a:pt x="931181" y="516085"/>
                </a:cubicBezTo>
                <a:cubicBezTo>
                  <a:pt x="948064" y="499520"/>
                  <a:pt x="962618" y="490750"/>
                  <a:pt x="982412" y="478276"/>
                </a:cubicBezTo>
                <a:cubicBezTo>
                  <a:pt x="989591" y="473794"/>
                  <a:pt x="997161" y="476717"/>
                  <a:pt x="1014044" y="471455"/>
                </a:cubicBezTo>
                <a:cubicBezTo>
                  <a:pt x="1017342" y="470286"/>
                  <a:pt x="1025686" y="468337"/>
                  <a:pt x="1029958" y="468337"/>
                </a:cubicBezTo>
                <a:cubicBezTo>
                  <a:pt x="1035782" y="468337"/>
                  <a:pt x="1047810" y="476522"/>
                  <a:pt x="1048201" y="481200"/>
                </a:cubicBezTo>
                <a:cubicBezTo>
                  <a:pt x="1044125" y="481589"/>
                  <a:pt x="1028989" y="488216"/>
                  <a:pt x="1025882" y="489580"/>
                </a:cubicBezTo>
                <a:cubicBezTo>
                  <a:pt x="1012493" y="496207"/>
                  <a:pt x="1002789" y="501079"/>
                  <a:pt x="990756" y="511019"/>
                </a:cubicBezTo>
                <a:lnTo>
                  <a:pt x="976006" y="524660"/>
                </a:lnTo>
                <a:cubicBezTo>
                  <a:pt x="966890" y="534601"/>
                  <a:pt x="968245" y="533043"/>
                  <a:pt x="961066" y="543959"/>
                </a:cubicBezTo>
                <a:cubicBezTo>
                  <a:pt x="955243" y="554287"/>
                  <a:pt x="934480" y="555845"/>
                  <a:pt x="915267" y="590538"/>
                </a:cubicBezTo>
                <a:close/>
                <a:moveTo>
                  <a:pt x="938556" y="610028"/>
                </a:moveTo>
                <a:cubicBezTo>
                  <a:pt x="920117" y="629905"/>
                  <a:pt x="919730" y="648812"/>
                  <a:pt x="914298" y="659723"/>
                </a:cubicBezTo>
                <a:cubicBezTo>
                  <a:pt x="924971" y="653486"/>
                  <a:pt x="927301" y="630880"/>
                  <a:pt x="945931" y="612948"/>
                </a:cubicBezTo>
                <a:cubicBezTo>
                  <a:pt x="953496" y="612948"/>
                  <a:pt x="964947" y="612757"/>
                  <a:pt x="969219" y="611782"/>
                </a:cubicBezTo>
                <a:cubicBezTo>
                  <a:pt x="966498" y="623281"/>
                  <a:pt x="960097" y="632247"/>
                  <a:pt x="953496" y="640821"/>
                </a:cubicBezTo>
                <a:cubicBezTo>
                  <a:pt x="941658" y="655828"/>
                  <a:pt x="928270" y="670247"/>
                  <a:pt x="914298" y="683309"/>
                </a:cubicBezTo>
                <a:cubicBezTo>
                  <a:pt x="907697" y="689546"/>
                  <a:pt x="904594" y="691300"/>
                  <a:pt x="903043" y="689933"/>
                </a:cubicBezTo>
                <a:cubicBezTo>
                  <a:pt x="897024" y="683892"/>
                  <a:pt x="905759" y="633026"/>
                  <a:pt x="912165" y="615094"/>
                </a:cubicBezTo>
                <a:cubicBezTo>
                  <a:pt x="920699" y="591704"/>
                  <a:pt x="934675" y="571435"/>
                  <a:pt x="949811" y="564228"/>
                </a:cubicBezTo>
                <a:cubicBezTo>
                  <a:pt x="944766" y="574752"/>
                  <a:pt x="938747" y="587417"/>
                  <a:pt x="938556" y="610028"/>
                </a:cubicBezTo>
                <a:close/>
                <a:moveTo>
                  <a:pt x="946513" y="603595"/>
                </a:moveTo>
                <a:cubicBezTo>
                  <a:pt x="946513" y="580014"/>
                  <a:pt x="966498" y="544346"/>
                  <a:pt x="981830" y="528560"/>
                </a:cubicBezTo>
                <a:cubicBezTo>
                  <a:pt x="1002011" y="507898"/>
                  <a:pt x="1029958" y="489385"/>
                  <a:pt x="1054602" y="486657"/>
                </a:cubicBezTo>
                <a:cubicBezTo>
                  <a:pt x="1057710" y="486267"/>
                  <a:pt x="1057900" y="486072"/>
                  <a:pt x="1061008" y="487436"/>
                </a:cubicBezTo>
                <a:cubicBezTo>
                  <a:pt x="1074010" y="493283"/>
                  <a:pt x="1087399" y="494453"/>
                  <a:pt x="1099046" y="484708"/>
                </a:cubicBezTo>
                <a:cubicBezTo>
                  <a:pt x="1103699" y="481395"/>
                  <a:pt x="1119613" y="457227"/>
                  <a:pt x="1121747" y="461905"/>
                </a:cubicBezTo>
                <a:cubicBezTo>
                  <a:pt x="1121165" y="466388"/>
                  <a:pt x="1104673" y="484708"/>
                  <a:pt x="1101179" y="488411"/>
                </a:cubicBezTo>
                <a:cubicBezTo>
                  <a:pt x="1091862" y="498350"/>
                  <a:pt x="1081581" y="510240"/>
                  <a:pt x="1075175" y="521740"/>
                </a:cubicBezTo>
                <a:cubicBezTo>
                  <a:pt x="1073814" y="524273"/>
                  <a:pt x="1074206" y="524469"/>
                  <a:pt x="1071294" y="525831"/>
                </a:cubicBezTo>
                <a:cubicBezTo>
                  <a:pt x="1055963" y="532651"/>
                  <a:pt x="1047619" y="535968"/>
                  <a:pt x="1032478" y="547658"/>
                </a:cubicBezTo>
                <a:cubicBezTo>
                  <a:pt x="1012879" y="562861"/>
                  <a:pt x="1006283" y="574360"/>
                  <a:pt x="999104" y="590925"/>
                </a:cubicBezTo>
                <a:cubicBezTo>
                  <a:pt x="990173" y="600087"/>
                  <a:pt x="953888" y="609440"/>
                  <a:pt x="946513" y="603595"/>
                </a:cubicBezTo>
                <a:close/>
                <a:moveTo>
                  <a:pt x="910804" y="599891"/>
                </a:moveTo>
                <a:cubicBezTo>
                  <a:pt x="900714" y="621331"/>
                  <a:pt x="901296" y="623085"/>
                  <a:pt x="897220" y="642379"/>
                </a:cubicBezTo>
                <a:cubicBezTo>
                  <a:pt x="896442" y="646279"/>
                  <a:pt x="894695" y="654853"/>
                  <a:pt x="892561" y="657386"/>
                </a:cubicBezTo>
                <a:cubicBezTo>
                  <a:pt x="888294" y="662648"/>
                  <a:pt x="877621" y="672001"/>
                  <a:pt x="871798" y="675901"/>
                </a:cubicBezTo>
                <a:cubicBezTo>
                  <a:pt x="868304" y="678238"/>
                  <a:pt x="861903" y="682334"/>
                  <a:pt x="858017" y="682530"/>
                </a:cubicBezTo>
                <a:cubicBezTo>
                  <a:pt x="837450" y="634192"/>
                  <a:pt x="885965" y="566957"/>
                  <a:pt x="906146" y="547854"/>
                </a:cubicBezTo>
                <a:cubicBezTo>
                  <a:pt x="902265" y="567927"/>
                  <a:pt x="905759" y="576506"/>
                  <a:pt x="905373" y="580401"/>
                </a:cubicBezTo>
                <a:cubicBezTo>
                  <a:pt x="904981" y="583326"/>
                  <a:pt x="902461" y="586638"/>
                  <a:pt x="899353" y="592096"/>
                </a:cubicBezTo>
                <a:cubicBezTo>
                  <a:pt x="889459" y="608661"/>
                  <a:pt x="882471" y="620748"/>
                  <a:pt x="879172" y="640042"/>
                </a:cubicBezTo>
                <a:cubicBezTo>
                  <a:pt x="877425" y="649978"/>
                  <a:pt x="877812" y="655049"/>
                  <a:pt x="879950" y="648812"/>
                </a:cubicBezTo>
                <a:cubicBezTo>
                  <a:pt x="885965" y="631076"/>
                  <a:pt x="895859" y="606711"/>
                  <a:pt x="908475" y="594825"/>
                </a:cubicBezTo>
                <a:cubicBezTo>
                  <a:pt x="908862" y="594242"/>
                  <a:pt x="911000" y="599695"/>
                  <a:pt x="910804" y="599891"/>
                </a:cubicBezTo>
                <a:close/>
                <a:moveTo>
                  <a:pt x="1291554" y="574556"/>
                </a:moveTo>
                <a:cubicBezTo>
                  <a:pt x="1291554" y="564811"/>
                  <a:pt x="1286895" y="550196"/>
                  <a:pt x="1286895" y="549412"/>
                </a:cubicBezTo>
                <a:cubicBezTo>
                  <a:pt x="1286895" y="535968"/>
                  <a:pt x="1325516" y="473014"/>
                  <a:pt x="1333277" y="456448"/>
                </a:cubicBezTo>
                <a:cubicBezTo>
                  <a:pt x="1342785" y="435789"/>
                  <a:pt x="1349773" y="410647"/>
                  <a:pt x="1349773" y="387844"/>
                </a:cubicBezTo>
                <a:cubicBezTo>
                  <a:pt x="1369568" y="409283"/>
                  <a:pt x="1377133" y="468921"/>
                  <a:pt x="1366847" y="499910"/>
                </a:cubicBezTo>
                <a:cubicBezTo>
                  <a:pt x="1361028" y="529339"/>
                  <a:pt x="1322991" y="603791"/>
                  <a:pt x="1287091" y="625035"/>
                </a:cubicBezTo>
                <a:cubicBezTo>
                  <a:pt x="1289807" y="617627"/>
                  <a:pt x="1291941" y="603987"/>
                  <a:pt x="1292910" y="594046"/>
                </a:cubicBezTo>
                <a:cubicBezTo>
                  <a:pt x="1310766" y="567344"/>
                  <a:pt x="1351324" y="512191"/>
                  <a:pt x="1351324" y="463659"/>
                </a:cubicBezTo>
                <a:cubicBezTo>
                  <a:pt x="1343950" y="502636"/>
                  <a:pt x="1307659" y="557795"/>
                  <a:pt x="1291554" y="574556"/>
                </a:cubicBezTo>
                <a:close/>
                <a:moveTo>
                  <a:pt x="1317363" y="678238"/>
                </a:moveTo>
                <a:cubicBezTo>
                  <a:pt x="1325124" y="667910"/>
                  <a:pt x="1328618" y="655828"/>
                  <a:pt x="1332112" y="643354"/>
                </a:cubicBezTo>
                <a:cubicBezTo>
                  <a:pt x="1342589" y="631272"/>
                  <a:pt x="1385090" y="577868"/>
                  <a:pt x="1392078" y="539863"/>
                </a:cubicBezTo>
                <a:cubicBezTo>
                  <a:pt x="1382956" y="559745"/>
                  <a:pt x="1347248" y="618406"/>
                  <a:pt x="1333468" y="625422"/>
                </a:cubicBezTo>
                <a:cubicBezTo>
                  <a:pt x="1333277" y="619185"/>
                  <a:pt x="1333277" y="612169"/>
                  <a:pt x="1329783" y="606907"/>
                </a:cubicBezTo>
                <a:cubicBezTo>
                  <a:pt x="1324155" y="612948"/>
                  <a:pt x="1322604" y="617823"/>
                  <a:pt x="1302418" y="623472"/>
                </a:cubicBezTo>
                <a:cubicBezTo>
                  <a:pt x="1318141" y="609053"/>
                  <a:pt x="1331143" y="589171"/>
                  <a:pt x="1343950" y="570269"/>
                </a:cubicBezTo>
                <a:cubicBezTo>
                  <a:pt x="1351711" y="558966"/>
                  <a:pt x="1357534" y="547271"/>
                  <a:pt x="1365878" y="538109"/>
                </a:cubicBezTo>
                <a:cubicBezTo>
                  <a:pt x="1373448" y="529731"/>
                  <a:pt x="1383539" y="523102"/>
                  <a:pt x="1392660" y="518428"/>
                </a:cubicBezTo>
                <a:cubicBezTo>
                  <a:pt x="1394794" y="517453"/>
                  <a:pt x="1397896" y="515306"/>
                  <a:pt x="1399257" y="517644"/>
                </a:cubicBezTo>
                <a:cubicBezTo>
                  <a:pt x="1406827" y="530706"/>
                  <a:pt x="1399643" y="556237"/>
                  <a:pt x="1398092" y="561107"/>
                </a:cubicBezTo>
                <a:cubicBezTo>
                  <a:pt x="1381987" y="607495"/>
                  <a:pt x="1356756" y="655240"/>
                  <a:pt x="1317363" y="678238"/>
                </a:cubicBezTo>
                <a:close/>
                <a:moveTo>
                  <a:pt x="1435548" y="652903"/>
                </a:moveTo>
                <a:cubicBezTo>
                  <a:pt x="1438264" y="645304"/>
                  <a:pt x="1440593" y="628151"/>
                  <a:pt x="1439815" y="621718"/>
                </a:cubicBezTo>
                <a:cubicBezTo>
                  <a:pt x="1428173" y="615486"/>
                  <a:pt x="1412842" y="616652"/>
                  <a:pt x="1402169" y="617823"/>
                </a:cubicBezTo>
                <a:cubicBezTo>
                  <a:pt x="1430889" y="563253"/>
                  <a:pt x="1464850" y="446313"/>
                  <a:pt x="1464850" y="385311"/>
                </a:cubicBezTo>
                <a:lnTo>
                  <a:pt x="1464072" y="385311"/>
                </a:lnTo>
                <a:cubicBezTo>
                  <a:pt x="1464072" y="434230"/>
                  <a:pt x="1408569" y="602816"/>
                  <a:pt x="1380240" y="622110"/>
                </a:cubicBezTo>
                <a:cubicBezTo>
                  <a:pt x="1407214" y="567927"/>
                  <a:pt x="1443505" y="451381"/>
                  <a:pt x="1442726" y="344967"/>
                </a:cubicBezTo>
                <a:cubicBezTo>
                  <a:pt x="1442726" y="334248"/>
                  <a:pt x="1456311" y="310081"/>
                  <a:pt x="1465623" y="299946"/>
                </a:cubicBezTo>
                <a:cubicBezTo>
                  <a:pt x="1474359" y="290396"/>
                  <a:pt x="1481347" y="285329"/>
                  <a:pt x="1485227" y="271686"/>
                </a:cubicBezTo>
                <a:cubicBezTo>
                  <a:pt x="1513170" y="348085"/>
                  <a:pt x="1498229" y="446313"/>
                  <a:pt x="1466984" y="519398"/>
                </a:cubicBezTo>
                <a:cubicBezTo>
                  <a:pt x="1466402" y="520961"/>
                  <a:pt x="1466597" y="523494"/>
                  <a:pt x="1468149" y="524469"/>
                </a:cubicBezTo>
                <a:cubicBezTo>
                  <a:pt x="1468731" y="524856"/>
                  <a:pt x="1469509" y="525052"/>
                  <a:pt x="1470478" y="525444"/>
                </a:cubicBezTo>
                <a:cubicBezTo>
                  <a:pt x="1474359" y="527002"/>
                  <a:pt x="1475719" y="530897"/>
                  <a:pt x="1475910" y="534993"/>
                </a:cubicBezTo>
                <a:cubicBezTo>
                  <a:pt x="1476884" y="554674"/>
                  <a:pt x="1449132" y="633217"/>
                  <a:pt x="1435548" y="652903"/>
                </a:cubicBezTo>
                <a:close/>
                <a:moveTo>
                  <a:pt x="382181" y="1053028"/>
                </a:moveTo>
                <a:cubicBezTo>
                  <a:pt x="387614" y="1066281"/>
                  <a:pt x="396929" y="1061602"/>
                  <a:pt x="407021" y="1055169"/>
                </a:cubicBezTo>
                <a:cubicBezTo>
                  <a:pt x="441369" y="1033146"/>
                  <a:pt x="488721" y="958307"/>
                  <a:pt x="497841" y="929851"/>
                </a:cubicBezTo>
                <a:cubicBezTo>
                  <a:pt x="485809" y="932580"/>
                  <a:pt x="477853" y="934334"/>
                  <a:pt x="471255" y="923613"/>
                </a:cubicBezTo>
                <a:cubicBezTo>
                  <a:pt x="457477" y="936676"/>
                  <a:pt x="418277" y="984617"/>
                  <a:pt x="392854" y="1049711"/>
                </a:cubicBezTo>
                <a:cubicBezTo>
                  <a:pt x="394989" y="996895"/>
                  <a:pt x="463493" y="916989"/>
                  <a:pt x="467374" y="908606"/>
                </a:cubicBezTo>
                <a:cubicBezTo>
                  <a:pt x="467568" y="907048"/>
                  <a:pt x="467374" y="903344"/>
                  <a:pt x="467374" y="901399"/>
                </a:cubicBezTo>
                <a:cubicBezTo>
                  <a:pt x="461164" y="907631"/>
                  <a:pt x="450296" y="921473"/>
                  <a:pt x="442922" y="928685"/>
                </a:cubicBezTo>
                <a:cubicBezTo>
                  <a:pt x="429144" y="942521"/>
                  <a:pt x="416336" y="955578"/>
                  <a:pt x="401975" y="968635"/>
                </a:cubicBezTo>
                <a:cubicBezTo>
                  <a:pt x="385092" y="981888"/>
                  <a:pt x="373448" y="1031784"/>
                  <a:pt x="382181" y="1053028"/>
                </a:cubicBezTo>
                <a:close/>
                <a:moveTo>
                  <a:pt x="436518" y="1040162"/>
                </a:moveTo>
                <a:cubicBezTo>
                  <a:pt x="428756" y="1048349"/>
                  <a:pt x="416918" y="1059069"/>
                  <a:pt x="412648" y="1061210"/>
                </a:cubicBezTo>
                <a:cubicBezTo>
                  <a:pt x="390331" y="1086158"/>
                  <a:pt x="365686" y="1145016"/>
                  <a:pt x="358117" y="1167823"/>
                </a:cubicBezTo>
                <a:cubicBezTo>
                  <a:pt x="363357" y="1130205"/>
                  <a:pt x="381599" y="1098436"/>
                  <a:pt x="395765" y="1068618"/>
                </a:cubicBezTo>
                <a:cubicBezTo>
                  <a:pt x="383539" y="1071543"/>
                  <a:pt x="376553" y="1062964"/>
                  <a:pt x="372866" y="1052249"/>
                </a:cubicBezTo>
                <a:cubicBezTo>
                  <a:pt x="372089" y="1049907"/>
                  <a:pt x="370925" y="1042891"/>
                  <a:pt x="370731" y="1040162"/>
                </a:cubicBezTo>
                <a:cubicBezTo>
                  <a:pt x="355788" y="1057315"/>
                  <a:pt x="343562" y="1144237"/>
                  <a:pt x="346862" y="1166652"/>
                </a:cubicBezTo>
                <a:cubicBezTo>
                  <a:pt x="349579" y="1186142"/>
                  <a:pt x="345891" y="1189846"/>
                  <a:pt x="365491" y="1181463"/>
                </a:cubicBezTo>
                <a:cubicBezTo>
                  <a:pt x="379658" y="1175422"/>
                  <a:pt x="396735" y="1164506"/>
                  <a:pt x="400811" y="1157103"/>
                </a:cubicBezTo>
                <a:cubicBezTo>
                  <a:pt x="402169" y="1154761"/>
                  <a:pt x="403916" y="1138588"/>
                  <a:pt x="404692" y="1134105"/>
                </a:cubicBezTo>
                <a:cubicBezTo>
                  <a:pt x="408573" y="1110327"/>
                  <a:pt x="424292" y="1058481"/>
                  <a:pt x="436518" y="1040162"/>
                </a:cubicBezTo>
                <a:close/>
                <a:moveTo>
                  <a:pt x="422740" y="1094345"/>
                </a:moveTo>
                <a:cubicBezTo>
                  <a:pt x="413425" y="1121434"/>
                  <a:pt x="402752" y="1167431"/>
                  <a:pt x="414007" y="1197641"/>
                </a:cubicBezTo>
                <a:cubicBezTo>
                  <a:pt x="416918" y="1205240"/>
                  <a:pt x="417112" y="1204657"/>
                  <a:pt x="424875" y="1200370"/>
                </a:cubicBezTo>
                <a:cubicBezTo>
                  <a:pt x="437100" y="1193545"/>
                  <a:pt x="461940" y="1172110"/>
                  <a:pt x="470091" y="1159244"/>
                </a:cubicBezTo>
                <a:cubicBezTo>
                  <a:pt x="471837" y="1132738"/>
                  <a:pt x="479406" y="1095124"/>
                  <a:pt x="486586" y="1077192"/>
                </a:cubicBezTo>
                <a:cubicBezTo>
                  <a:pt x="484257" y="1078755"/>
                  <a:pt x="471449" y="1087133"/>
                  <a:pt x="468732" y="1087912"/>
                </a:cubicBezTo>
                <a:cubicBezTo>
                  <a:pt x="464657" y="1089083"/>
                  <a:pt x="465045" y="1086937"/>
                  <a:pt x="462134" y="1085183"/>
                </a:cubicBezTo>
                <a:cubicBezTo>
                  <a:pt x="449908" y="1108960"/>
                  <a:pt x="424874" y="1164506"/>
                  <a:pt x="420605" y="1192379"/>
                </a:cubicBezTo>
                <a:cubicBezTo>
                  <a:pt x="420605" y="1156128"/>
                  <a:pt x="441369" y="1109352"/>
                  <a:pt x="456312" y="1075438"/>
                </a:cubicBezTo>
                <a:cubicBezTo>
                  <a:pt x="451267" y="1062773"/>
                  <a:pt x="453013" y="1035875"/>
                  <a:pt x="455730" y="1023793"/>
                </a:cubicBezTo>
                <a:cubicBezTo>
                  <a:pt x="450490" y="1027884"/>
                  <a:pt x="425845" y="1085183"/>
                  <a:pt x="422740" y="1094345"/>
                </a:cubicBezTo>
                <a:close/>
                <a:moveTo>
                  <a:pt x="484257" y="1115001"/>
                </a:moveTo>
                <a:cubicBezTo>
                  <a:pt x="477465" y="1144046"/>
                  <a:pt x="474942" y="1175030"/>
                  <a:pt x="480182" y="1204461"/>
                </a:cubicBezTo>
                <a:cubicBezTo>
                  <a:pt x="482316" y="1216935"/>
                  <a:pt x="487944" y="1217910"/>
                  <a:pt x="500558" y="1212452"/>
                </a:cubicBezTo>
                <a:cubicBezTo>
                  <a:pt x="512589" y="1207190"/>
                  <a:pt x="526952" y="1192575"/>
                  <a:pt x="535682" y="1182242"/>
                </a:cubicBezTo>
                <a:cubicBezTo>
                  <a:pt x="528699" y="1165094"/>
                  <a:pt x="523262" y="1147162"/>
                  <a:pt x="519578" y="1128451"/>
                </a:cubicBezTo>
                <a:cubicBezTo>
                  <a:pt x="511038" y="1141704"/>
                  <a:pt x="496677" y="1174060"/>
                  <a:pt x="486780" y="1206411"/>
                </a:cubicBezTo>
                <a:cubicBezTo>
                  <a:pt x="489691" y="1172693"/>
                  <a:pt x="510069" y="1120263"/>
                  <a:pt x="516084" y="1108769"/>
                </a:cubicBezTo>
                <a:cubicBezTo>
                  <a:pt x="513368" y="1090058"/>
                  <a:pt x="512589" y="1071543"/>
                  <a:pt x="513172" y="1052636"/>
                </a:cubicBezTo>
                <a:cubicBezTo>
                  <a:pt x="500947" y="1061994"/>
                  <a:pt x="486198" y="1106623"/>
                  <a:pt x="484257" y="1115001"/>
                </a:cubicBezTo>
                <a:close/>
                <a:moveTo>
                  <a:pt x="373060" y="992221"/>
                </a:moveTo>
                <a:cubicBezTo>
                  <a:pt x="364909" y="996508"/>
                  <a:pt x="342981" y="1012294"/>
                  <a:pt x="317364" y="1013465"/>
                </a:cubicBezTo>
                <a:cubicBezTo>
                  <a:pt x="301645" y="1043283"/>
                  <a:pt x="286121" y="1119484"/>
                  <a:pt x="285344" y="1152032"/>
                </a:cubicBezTo>
                <a:cubicBezTo>
                  <a:pt x="285150" y="1160023"/>
                  <a:pt x="285150" y="1163923"/>
                  <a:pt x="290390" y="1161777"/>
                </a:cubicBezTo>
                <a:cubicBezTo>
                  <a:pt x="304750" y="1156324"/>
                  <a:pt x="331142" y="1136055"/>
                  <a:pt x="339099" y="1128255"/>
                </a:cubicBezTo>
                <a:cubicBezTo>
                  <a:pt x="342981" y="1099607"/>
                  <a:pt x="348026" y="1065110"/>
                  <a:pt x="366656" y="1024376"/>
                </a:cubicBezTo>
                <a:cubicBezTo>
                  <a:pt x="345115" y="1052636"/>
                  <a:pt x="310572" y="1108960"/>
                  <a:pt x="299899" y="1138588"/>
                </a:cubicBezTo>
                <a:cubicBezTo>
                  <a:pt x="299899" y="1125334"/>
                  <a:pt x="315424" y="1092591"/>
                  <a:pt x="322216" y="1078946"/>
                </a:cubicBezTo>
                <a:cubicBezTo>
                  <a:pt x="337547" y="1048545"/>
                  <a:pt x="357341" y="1021260"/>
                  <a:pt x="373060" y="992221"/>
                </a:cubicBezTo>
                <a:close/>
                <a:moveTo>
                  <a:pt x="314453" y="939988"/>
                </a:moveTo>
                <a:cubicBezTo>
                  <a:pt x="309214" y="941938"/>
                  <a:pt x="292719" y="947587"/>
                  <a:pt x="289226" y="948954"/>
                </a:cubicBezTo>
                <a:cubicBezTo>
                  <a:pt x="262251" y="981109"/>
                  <a:pt x="238964" y="1016973"/>
                  <a:pt x="227320" y="1057702"/>
                </a:cubicBezTo>
                <a:cubicBezTo>
                  <a:pt x="222662" y="1073880"/>
                  <a:pt x="219557" y="1098240"/>
                  <a:pt x="222662" y="1117343"/>
                </a:cubicBezTo>
                <a:cubicBezTo>
                  <a:pt x="225185" y="1133517"/>
                  <a:pt x="224991" y="1134301"/>
                  <a:pt x="235859" y="1125917"/>
                </a:cubicBezTo>
                <a:cubicBezTo>
                  <a:pt x="249249" y="1115589"/>
                  <a:pt x="272148" y="1096295"/>
                  <a:pt x="285732" y="1086550"/>
                </a:cubicBezTo>
                <a:cubicBezTo>
                  <a:pt x="288255" y="1083821"/>
                  <a:pt x="286702" y="1085962"/>
                  <a:pt x="287673" y="1082263"/>
                </a:cubicBezTo>
                <a:cubicBezTo>
                  <a:pt x="294077" y="1059265"/>
                  <a:pt x="297764" y="1034900"/>
                  <a:pt x="309020" y="1013465"/>
                </a:cubicBezTo>
                <a:cubicBezTo>
                  <a:pt x="299898" y="1014244"/>
                  <a:pt x="298540" y="1007228"/>
                  <a:pt x="298540" y="1003911"/>
                </a:cubicBezTo>
                <a:cubicBezTo>
                  <a:pt x="298540" y="1003132"/>
                  <a:pt x="296017" y="1007811"/>
                  <a:pt x="294077" y="1010540"/>
                </a:cubicBezTo>
                <a:cubicBezTo>
                  <a:pt x="282239" y="1026522"/>
                  <a:pt x="249637" y="1079142"/>
                  <a:pt x="240710" y="1097074"/>
                </a:cubicBezTo>
                <a:cubicBezTo>
                  <a:pt x="239352" y="1099803"/>
                  <a:pt x="235276" y="1109739"/>
                  <a:pt x="233335" y="1111689"/>
                </a:cubicBezTo>
                <a:cubicBezTo>
                  <a:pt x="233530" y="1101944"/>
                  <a:pt x="250995" y="1065693"/>
                  <a:pt x="255847" y="1056340"/>
                </a:cubicBezTo>
                <a:cubicBezTo>
                  <a:pt x="263803" y="1040554"/>
                  <a:pt x="280687" y="1012490"/>
                  <a:pt x="290584" y="997483"/>
                </a:cubicBezTo>
                <a:cubicBezTo>
                  <a:pt x="298929" y="984813"/>
                  <a:pt x="296600" y="988517"/>
                  <a:pt x="301257" y="973118"/>
                </a:cubicBezTo>
                <a:cubicBezTo>
                  <a:pt x="304362" y="962207"/>
                  <a:pt x="308437" y="950708"/>
                  <a:pt x="314453" y="939988"/>
                </a:cubicBezTo>
                <a:close/>
                <a:moveTo>
                  <a:pt x="589438" y="857348"/>
                </a:moveTo>
                <a:cubicBezTo>
                  <a:pt x="578765" y="857740"/>
                  <a:pt x="572751" y="856961"/>
                  <a:pt x="565181" y="855011"/>
                </a:cubicBezTo>
                <a:cubicBezTo>
                  <a:pt x="564016" y="868847"/>
                  <a:pt x="553539" y="886392"/>
                  <a:pt x="546164" y="897499"/>
                </a:cubicBezTo>
                <a:cubicBezTo>
                  <a:pt x="539759" y="907048"/>
                  <a:pt x="539954" y="921473"/>
                  <a:pt x="542284" y="930630"/>
                </a:cubicBezTo>
                <a:cubicBezTo>
                  <a:pt x="554704" y="903932"/>
                  <a:pt x="570613" y="879371"/>
                  <a:pt x="589438" y="857348"/>
                </a:cubicBezTo>
                <a:close/>
                <a:moveTo>
                  <a:pt x="419246" y="920498"/>
                </a:moveTo>
                <a:cubicBezTo>
                  <a:pt x="431278" y="920498"/>
                  <a:pt x="445445" y="908802"/>
                  <a:pt x="452819" y="901399"/>
                </a:cubicBezTo>
                <a:cubicBezTo>
                  <a:pt x="459612" y="894770"/>
                  <a:pt x="462134" y="892820"/>
                  <a:pt x="468538" y="884050"/>
                </a:cubicBezTo>
                <a:cubicBezTo>
                  <a:pt x="476495" y="873330"/>
                  <a:pt x="480376" y="867485"/>
                  <a:pt x="489691" y="857348"/>
                </a:cubicBezTo>
                <a:cubicBezTo>
                  <a:pt x="493572" y="853061"/>
                  <a:pt x="505606" y="840200"/>
                  <a:pt x="511038" y="840200"/>
                </a:cubicBezTo>
                <a:cubicBezTo>
                  <a:pt x="511038" y="840200"/>
                  <a:pt x="503277" y="846437"/>
                  <a:pt x="498618" y="852282"/>
                </a:cubicBezTo>
                <a:cubicBezTo>
                  <a:pt x="490273" y="862610"/>
                  <a:pt x="482316" y="876059"/>
                  <a:pt x="479599" y="881909"/>
                </a:cubicBezTo>
                <a:cubicBezTo>
                  <a:pt x="473001" y="896328"/>
                  <a:pt x="474554" y="909194"/>
                  <a:pt x="477853" y="916989"/>
                </a:cubicBezTo>
                <a:cubicBezTo>
                  <a:pt x="480764" y="924392"/>
                  <a:pt x="482316" y="923227"/>
                  <a:pt x="489885" y="922448"/>
                </a:cubicBezTo>
                <a:cubicBezTo>
                  <a:pt x="504442" y="921080"/>
                  <a:pt x="516470" y="915818"/>
                  <a:pt x="528117" y="906073"/>
                </a:cubicBezTo>
                <a:cubicBezTo>
                  <a:pt x="540341" y="895745"/>
                  <a:pt x="557420" y="868656"/>
                  <a:pt x="557420" y="852674"/>
                </a:cubicBezTo>
                <a:cubicBezTo>
                  <a:pt x="540537" y="849166"/>
                  <a:pt x="522680" y="847216"/>
                  <a:pt x="509678" y="834350"/>
                </a:cubicBezTo>
                <a:cubicBezTo>
                  <a:pt x="495707" y="820318"/>
                  <a:pt x="492020" y="813498"/>
                  <a:pt x="478241" y="799662"/>
                </a:cubicBezTo>
                <a:cubicBezTo>
                  <a:pt x="465627" y="786992"/>
                  <a:pt x="445445" y="782122"/>
                  <a:pt x="428561" y="787188"/>
                </a:cubicBezTo>
                <a:cubicBezTo>
                  <a:pt x="402945" y="794787"/>
                  <a:pt x="387614" y="806874"/>
                  <a:pt x="372089" y="828309"/>
                </a:cubicBezTo>
                <a:cubicBezTo>
                  <a:pt x="369179" y="832209"/>
                  <a:pt x="351713" y="868460"/>
                  <a:pt x="359475" y="868460"/>
                </a:cubicBezTo>
                <a:cubicBezTo>
                  <a:pt x="383151" y="868460"/>
                  <a:pt x="395377" y="866118"/>
                  <a:pt x="417306" y="858715"/>
                </a:cubicBezTo>
                <a:cubicBezTo>
                  <a:pt x="423128" y="856182"/>
                  <a:pt x="424680" y="849749"/>
                  <a:pt x="432054" y="840396"/>
                </a:cubicBezTo>
                <a:cubicBezTo>
                  <a:pt x="441757" y="828701"/>
                  <a:pt x="458253" y="810186"/>
                  <a:pt x="471643" y="802974"/>
                </a:cubicBezTo>
                <a:cubicBezTo>
                  <a:pt x="452431" y="821685"/>
                  <a:pt x="439429" y="836888"/>
                  <a:pt x="429337" y="853257"/>
                </a:cubicBezTo>
                <a:cubicBezTo>
                  <a:pt x="414395" y="877617"/>
                  <a:pt x="413619" y="913285"/>
                  <a:pt x="419246" y="920498"/>
                </a:cubicBezTo>
                <a:close/>
                <a:moveTo>
                  <a:pt x="528117" y="967273"/>
                </a:moveTo>
                <a:cubicBezTo>
                  <a:pt x="522680" y="975460"/>
                  <a:pt x="495125" y="1011123"/>
                  <a:pt x="475136" y="1060823"/>
                </a:cubicBezTo>
                <a:cubicBezTo>
                  <a:pt x="482705" y="1017556"/>
                  <a:pt x="517248" y="954995"/>
                  <a:pt x="532384" y="932776"/>
                </a:cubicBezTo>
                <a:cubicBezTo>
                  <a:pt x="531606" y="930439"/>
                  <a:pt x="531219" y="919718"/>
                  <a:pt x="531606" y="915235"/>
                </a:cubicBezTo>
                <a:cubicBezTo>
                  <a:pt x="522680" y="922448"/>
                  <a:pt x="515697" y="924392"/>
                  <a:pt x="512394" y="925956"/>
                </a:cubicBezTo>
                <a:cubicBezTo>
                  <a:pt x="509678" y="928489"/>
                  <a:pt x="481346" y="981305"/>
                  <a:pt x="469508" y="1011123"/>
                </a:cubicBezTo>
                <a:cubicBezTo>
                  <a:pt x="462134" y="1029834"/>
                  <a:pt x="457865" y="1054194"/>
                  <a:pt x="465434" y="1073297"/>
                </a:cubicBezTo>
                <a:cubicBezTo>
                  <a:pt x="468150" y="1080117"/>
                  <a:pt x="471061" y="1078946"/>
                  <a:pt x="478823" y="1073488"/>
                </a:cubicBezTo>
                <a:cubicBezTo>
                  <a:pt x="487556" y="1066281"/>
                  <a:pt x="507931" y="1049907"/>
                  <a:pt x="514141" y="1039775"/>
                </a:cubicBezTo>
                <a:cubicBezTo>
                  <a:pt x="515888" y="1014244"/>
                  <a:pt x="520742" y="990271"/>
                  <a:pt x="528117" y="967273"/>
                </a:cubicBezTo>
                <a:close/>
                <a:moveTo>
                  <a:pt x="407603" y="886583"/>
                </a:moveTo>
                <a:cubicBezTo>
                  <a:pt x="384897" y="902565"/>
                  <a:pt x="353848" y="921080"/>
                  <a:pt x="328620" y="934138"/>
                </a:cubicBezTo>
                <a:cubicBezTo>
                  <a:pt x="317946" y="943104"/>
                  <a:pt x="305333" y="976430"/>
                  <a:pt x="303392" y="992025"/>
                </a:cubicBezTo>
                <a:cubicBezTo>
                  <a:pt x="302228" y="1001378"/>
                  <a:pt x="303780" y="1008198"/>
                  <a:pt x="315618" y="1006253"/>
                </a:cubicBezTo>
                <a:cubicBezTo>
                  <a:pt x="355594" y="1000212"/>
                  <a:pt x="410902" y="955578"/>
                  <a:pt x="431666" y="926539"/>
                </a:cubicBezTo>
                <a:cubicBezTo>
                  <a:pt x="425068" y="927710"/>
                  <a:pt x="413813" y="934334"/>
                  <a:pt x="410126" y="916793"/>
                </a:cubicBezTo>
                <a:cubicBezTo>
                  <a:pt x="409350" y="913481"/>
                  <a:pt x="408379" y="909194"/>
                  <a:pt x="408185" y="906073"/>
                </a:cubicBezTo>
                <a:cubicBezTo>
                  <a:pt x="376941" y="927121"/>
                  <a:pt x="339293" y="957724"/>
                  <a:pt x="320275" y="986371"/>
                </a:cubicBezTo>
                <a:cubicBezTo>
                  <a:pt x="328426" y="957332"/>
                  <a:pt x="394795" y="901590"/>
                  <a:pt x="408185" y="890287"/>
                </a:cubicBezTo>
                <a:cubicBezTo>
                  <a:pt x="409543" y="889900"/>
                  <a:pt x="409738" y="885221"/>
                  <a:pt x="407603" y="886583"/>
                </a:cubicBezTo>
                <a:close/>
                <a:moveTo>
                  <a:pt x="413036" y="870018"/>
                </a:moveTo>
                <a:cubicBezTo>
                  <a:pt x="409350" y="870018"/>
                  <a:pt x="407021" y="871772"/>
                  <a:pt x="402363" y="872747"/>
                </a:cubicBezTo>
                <a:cubicBezTo>
                  <a:pt x="396347" y="873918"/>
                  <a:pt x="384704" y="876451"/>
                  <a:pt x="378494" y="876451"/>
                </a:cubicBezTo>
                <a:cubicBezTo>
                  <a:pt x="364715" y="876255"/>
                  <a:pt x="369373" y="875863"/>
                  <a:pt x="361416" y="879959"/>
                </a:cubicBezTo>
                <a:cubicBezTo>
                  <a:pt x="336382" y="893212"/>
                  <a:pt x="274283" y="917376"/>
                  <a:pt x="252936" y="932384"/>
                </a:cubicBezTo>
                <a:cubicBezTo>
                  <a:pt x="263803" y="911727"/>
                  <a:pt x="330754" y="882100"/>
                  <a:pt x="345503" y="875672"/>
                </a:cubicBezTo>
                <a:cubicBezTo>
                  <a:pt x="331725" y="875084"/>
                  <a:pt x="317946" y="874305"/>
                  <a:pt x="304168" y="873722"/>
                </a:cubicBezTo>
                <a:cubicBezTo>
                  <a:pt x="302422" y="873722"/>
                  <a:pt x="301257" y="873722"/>
                  <a:pt x="300093" y="874305"/>
                </a:cubicBezTo>
                <a:cubicBezTo>
                  <a:pt x="286897" y="880934"/>
                  <a:pt x="267491" y="892237"/>
                  <a:pt x="259146" y="903153"/>
                </a:cubicBezTo>
                <a:cubicBezTo>
                  <a:pt x="253324" y="910556"/>
                  <a:pt x="243815" y="924006"/>
                  <a:pt x="246532" y="934334"/>
                </a:cubicBezTo>
                <a:cubicBezTo>
                  <a:pt x="248472" y="942129"/>
                  <a:pt x="265356" y="941742"/>
                  <a:pt x="271760" y="941742"/>
                </a:cubicBezTo>
                <a:cubicBezTo>
                  <a:pt x="302810" y="941742"/>
                  <a:pt x="387809" y="896524"/>
                  <a:pt x="413036" y="870018"/>
                </a:cubicBezTo>
                <a:close/>
                <a:moveTo>
                  <a:pt x="366074" y="823439"/>
                </a:moveTo>
                <a:cubicBezTo>
                  <a:pt x="335606" y="816227"/>
                  <a:pt x="318723" y="811161"/>
                  <a:pt x="288837" y="800049"/>
                </a:cubicBezTo>
                <a:cubicBezTo>
                  <a:pt x="275253" y="796541"/>
                  <a:pt x="242457" y="803557"/>
                  <a:pt x="225573" y="813111"/>
                </a:cubicBezTo>
                <a:cubicBezTo>
                  <a:pt x="210242" y="821881"/>
                  <a:pt x="209660" y="827530"/>
                  <a:pt x="222274" y="839421"/>
                </a:cubicBezTo>
                <a:cubicBezTo>
                  <a:pt x="248667" y="864364"/>
                  <a:pt x="314065" y="867485"/>
                  <a:pt x="349579" y="867485"/>
                </a:cubicBezTo>
                <a:cubicBezTo>
                  <a:pt x="349967" y="862806"/>
                  <a:pt x="353848" y="850141"/>
                  <a:pt x="355012" y="844683"/>
                </a:cubicBezTo>
                <a:cubicBezTo>
                  <a:pt x="320081" y="846633"/>
                  <a:pt x="258758" y="847216"/>
                  <a:pt x="227126" y="832792"/>
                </a:cubicBezTo>
                <a:cubicBezTo>
                  <a:pt x="269043" y="837275"/>
                  <a:pt x="313095" y="838833"/>
                  <a:pt x="359670" y="834350"/>
                </a:cubicBezTo>
                <a:cubicBezTo>
                  <a:pt x="361998" y="830259"/>
                  <a:pt x="363357" y="827530"/>
                  <a:pt x="366074" y="823439"/>
                </a:cubicBezTo>
                <a:close/>
                <a:moveTo>
                  <a:pt x="61591" y="740021"/>
                </a:moveTo>
                <a:cubicBezTo>
                  <a:pt x="82550" y="765748"/>
                  <a:pt x="168131" y="821293"/>
                  <a:pt x="205973" y="830651"/>
                </a:cubicBezTo>
                <a:cubicBezTo>
                  <a:pt x="202480" y="824022"/>
                  <a:pt x="208496" y="817202"/>
                  <a:pt x="209854" y="815644"/>
                </a:cubicBezTo>
                <a:cubicBezTo>
                  <a:pt x="171430" y="795179"/>
                  <a:pt x="152218" y="771985"/>
                  <a:pt x="121944" y="736905"/>
                </a:cubicBezTo>
                <a:cubicBezTo>
                  <a:pt x="111077" y="726964"/>
                  <a:pt x="97881" y="716832"/>
                  <a:pt x="83714" y="709815"/>
                </a:cubicBezTo>
                <a:cubicBezTo>
                  <a:pt x="61397" y="698703"/>
                  <a:pt x="41021" y="702603"/>
                  <a:pt x="13658" y="684475"/>
                </a:cubicBezTo>
                <a:cubicBezTo>
                  <a:pt x="7642" y="680384"/>
                  <a:pt x="10747" y="686621"/>
                  <a:pt x="12688" y="692466"/>
                </a:cubicBezTo>
                <a:cubicBezTo>
                  <a:pt x="33841" y="756782"/>
                  <a:pt x="82162" y="811357"/>
                  <a:pt x="147367" y="847603"/>
                </a:cubicBezTo>
                <a:cubicBezTo>
                  <a:pt x="178999" y="865148"/>
                  <a:pt x="207332" y="874501"/>
                  <a:pt x="242457" y="882688"/>
                </a:cubicBezTo>
                <a:cubicBezTo>
                  <a:pt x="254294" y="885417"/>
                  <a:pt x="264191" y="887171"/>
                  <a:pt x="266326" y="885804"/>
                </a:cubicBezTo>
                <a:lnTo>
                  <a:pt x="280881" y="875280"/>
                </a:lnTo>
                <a:cubicBezTo>
                  <a:pt x="283792" y="873526"/>
                  <a:pt x="283209" y="873526"/>
                  <a:pt x="285926" y="871772"/>
                </a:cubicBezTo>
                <a:cubicBezTo>
                  <a:pt x="222274" y="867485"/>
                  <a:pt x="85849" y="785821"/>
                  <a:pt x="61591" y="740021"/>
                </a:cubicBezTo>
                <a:close/>
                <a:moveTo>
                  <a:pt x="74205" y="849553"/>
                </a:moveTo>
                <a:cubicBezTo>
                  <a:pt x="99822" y="870214"/>
                  <a:pt x="241292" y="910948"/>
                  <a:pt x="249443" y="901982"/>
                </a:cubicBezTo>
                <a:cubicBezTo>
                  <a:pt x="250995" y="901399"/>
                  <a:pt x="255847" y="895162"/>
                  <a:pt x="256817" y="893599"/>
                </a:cubicBezTo>
                <a:cubicBezTo>
                  <a:pt x="201898" y="880346"/>
                  <a:pt x="178610" y="875084"/>
                  <a:pt x="127378" y="845658"/>
                </a:cubicBezTo>
                <a:cubicBezTo>
                  <a:pt x="119228" y="840200"/>
                  <a:pt x="79639" y="810186"/>
                  <a:pt x="79445" y="810186"/>
                </a:cubicBezTo>
                <a:cubicBezTo>
                  <a:pt x="64890" y="805899"/>
                  <a:pt x="39080" y="806095"/>
                  <a:pt x="23555" y="810573"/>
                </a:cubicBezTo>
                <a:cubicBezTo>
                  <a:pt x="12688" y="813694"/>
                  <a:pt x="16181" y="816227"/>
                  <a:pt x="22197" y="824414"/>
                </a:cubicBezTo>
                <a:cubicBezTo>
                  <a:pt x="70518" y="890091"/>
                  <a:pt x="153188" y="933947"/>
                  <a:pt x="238769" y="939400"/>
                </a:cubicBezTo>
                <a:cubicBezTo>
                  <a:pt x="234888" y="926343"/>
                  <a:pt x="241292" y="917768"/>
                  <a:pt x="243427" y="910948"/>
                </a:cubicBezTo>
                <a:cubicBezTo>
                  <a:pt x="199569" y="909973"/>
                  <a:pt x="88178" y="868656"/>
                  <a:pt x="74205" y="849553"/>
                </a:cubicBezTo>
                <a:close/>
                <a:moveTo>
                  <a:pt x="220916" y="1003132"/>
                </a:moveTo>
                <a:cubicBezTo>
                  <a:pt x="243621" y="1003132"/>
                  <a:pt x="240904" y="1005082"/>
                  <a:pt x="244979" y="998066"/>
                </a:cubicBezTo>
                <a:cubicBezTo>
                  <a:pt x="247502" y="993779"/>
                  <a:pt x="253324" y="983838"/>
                  <a:pt x="256235" y="978772"/>
                </a:cubicBezTo>
                <a:cubicBezTo>
                  <a:pt x="225573" y="975651"/>
                  <a:pt x="200539" y="972535"/>
                  <a:pt x="172983" y="967660"/>
                </a:cubicBezTo>
                <a:cubicBezTo>
                  <a:pt x="160951" y="965519"/>
                  <a:pt x="118839" y="956553"/>
                  <a:pt x="111853" y="953628"/>
                </a:cubicBezTo>
                <a:cubicBezTo>
                  <a:pt x="153577" y="961232"/>
                  <a:pt x="221110" y="970198"/>
                  <a:pt x="262445" y="970198"/>
                </a:cubicBezTo>
                <a:cubicBezTo>
                  <a:pt x="264774" y="966690"/>
                  <a:pt x="274671" y="951683"/>
                  <a:pt x="276611" y="950512"/>
                </a:cubicBezTo>
                <a:cubicBezTo>
                  <a:pt x="266714" y="953045"/>
                  <a:pt x="250607" y="951487"/>
                  <a:pt x="244785" y="948758"/>
                </a:cubicBezTo>
                <a:cubicBezTo>
                  <a:pt x="217229" y="946225"/>
                  <a:pt x="184821" y="941154"/>
                  <a:pt x="162503" y="933555"/>
                </a:cubicBezTo>
                <a:cubicBezTo>
                  <a:pt x="147949" y="928685"/>
                  <a:pt x="84297" y="917768"/>
                  <a:pt x="59068" y="920884"/>
                </a:cubicBezTo>
                <a:cubicBezTo>
                  <a:pt x="51694" y="921859"/>
                  <a:pt x="52470" y="926146"/>
                  <a:pt x="58486" y="934530"/>
                </a:cubicBezTo>
                <a:cubicBezTo>
                  <a:pt x="94193" y="983059"/>
                  <a:pt x="164056" y="1001574"/>
                  <a:pt x="220916" y="1003132"/>
                </a:cubicBezTo>
                <a:close/>
                <a:moveTo>
                  <a:pt x="144843" y="591900"/>
                </a:moveTo>
                <a:cubicBezTo>
                  <a:pt x="144843" y="595996"/>
                  <a:pt x="132618" y="605741"/>
                  <a:pt x="141933" y="634971"/>
                </a:cubicBezTo>
                <a:cubicBezTo>
                  <a:pt x="148725" y="660698"/>
                  <a:pt x="188895" y="710595"/>
                  <a:pt x="205973" y="724235"/>
                </a:cubicBezTo>
                <a:cubicBezTo>
                  <a:pt x="205197" y="722677"/>
                  <a:pt x="204421" y="721898"/>
                  <a:pt x="204421" y="719561"/>
                </a:cubicBezTo>
                <a:cubicBezTo>
                  <a:pt x="204421" y="714299"/>
                  <a:pt x="221110" y="709031"/>
                  <a:pt x="227126" y="708448"/>
                </a:cubicBezTo>
                <a:cubicBezTo>
                  <a:pt x="176476" y="641208"/>
                  <a:pt x="130289" y="496791"/>
                  <a:pt x="139992" y="501274"/>
                </a:cubicBezTo>
                <a:cubicBezTo>
                  <a:pt x="142903" y="531676"/>
                  <a:pt x="207137" y="674539"/>
                  <a:pt x="239157" y="708061"/>
                </a:cubicBezTo>
                <a:cubicBezTo>
                  <a:pt x="241486" y="708252"/>
                  <a:pt x="248084" y="707473"/>
                  <a:pt x="255653" y="709227"/>
                </a:cubicBezTo>
                <a:cubicBezTo>
                  <a:pt x="253906" y="708061"/>
                  <a:pt x="252936" y="707473"/>
                  <a:pt x="251383" y="706111"/>
                </a:cubicBezTo>
                <a:cubicBezTo>
                  <a:pt x="222080" y="680580"/>
                  <a:pt x="193747" y="622693"/>
                  <a:pt x="180357" y="577868"/>
                </a:cubicBezTo>
                <a:cubicBezTo>
                  <a:pt x="177446" y="568319"/>
                  <a:pt x="164056" y="523881"/>
                  <a:pt x="179969" y="520182"/>
                </a:cubicBezTo>
                <a:cubicBezTo>
                  <a:pt x="167161" y="489775"/>
                  <a:pt x="159010" y="454109"/>
                  <a:pt x="156293" y="441246"/>
                </a:cubicBezTo>
                <a:cubicBezTo>
                  <a:pt x="149307" y="406554"/>
                  <a:pt x="118839" y="393691"/>
                  <a:pt x="102732" y="373227"/>
                </a:cubicBezTo>
                <a:cubicBezTo>
                  <a:pt x="100792" y="370693"/>
                  <a:pt x="95552" y="361923"/>
                  <a:pt x="94970" y="368744"/>
                </a:cubicBezTo>
                <a:cubicBezTo>
                  <a:pt x="92059" y="411037"/>
                  <a:pt x="93417" y="442610"/>
                  <a:pt x="100598" y="484123"/>
                </a:cubicBezTo>
                <a:cubicBezTo>
                  <a:pt x="104867" y="506928"/>
                  <a:pt x="125632" y="567344"/>
                  <a:pt x="144843" y="591900"/>
                </a:cubicBezTo>
                <a:close/>
                <a:moveTo>
                  <a:pt x="228678" y="733593"/>
                </a:moveTo>
                <a:cubicBezTo>
                  <a:pt x="247890" y="749183"/>
                  <a:pt x="280104" y="767306"/>
                  <a:pt x="313483" y="780172"/>
                </a:cubicBezTo>
                <a:cubicBezTo>
                  <a:pt x="318723" y="774327"/>
                  <a:pt x="328426" y="766527"/>
                  <a:pt x="337741" y="764386"/>
                </a:cubicBezTo>
                <a:cubicBezTo>
                  <a:pt x="337547" y="764190"/>
                  <a:pt x="316200" y="752108"/>
                  <a:pt x="299899" y="742363"/>
                </a:cubicBezTo>
                <a:cubicBezTo>
                  <a:pt x="289807" y="736322"/>
                  <a:pt x="279135" y="727552"/>
                  <a:pt x="269431" y="722677"/>
                </a:cubicBezTo>
                <a:cubicBezTo>
                  <a:pt x="252354" y="713906"/>
                  <a:pt x="231007" y="711760"/>
                  <a:pt x="213735" y="720923"/>
                </a:cubicBezTo>
                <a:cubicBezTo>
                  <a:pt x="214124" y="737684"/>
                  <a:pt x="254100" y="773352"/>
                  <a:pt x="267102" y="781343"/>
                </a:cubicBezTo>
                <a:cubicBezTo>
                  <a:pt x="277387" y="787384"/>
                  <a:pt x="309990" y="802582"/>
                  <a:pt x="322022" y="803753"/>
                </a:cubicBezTo>
                <a:cubicBezTo>
                  <a:pt x="311154" y="794204"/>
                  <a:pt x="308050" y="788550"/>
                  <a:pt x="307273" y="787771"/>
                </a:cubicBezTo>
                <a:cubicBezTo>
                  <a:pt x="294271" y="780559"/>
                  <a:pt x="232754" y="750741"/>
                  <a:pt x="228678" y="733593"/>
                </a:cubicBezTo>
                <a:close/>
                <a:moveTo>
                  <a:pt x="238187" y="647058"/>
                </a:moveTo>
                <a:cubicBezTo>
                  <a:pt x="250801" y="660894"/>
                  <a:pt x="293495" y="693833"/>
                  <a:pt x="303974" y="700849"/>
                </a:cubicBezTo>
                <a:cubicBezTo>
                  <a:pt x="327649" y="695195"/>
                  <a:pt x="338517" y="696949"/>
                  <a:pt x="354818" y="699678"/>
                </a:cubicBezTo>
                <a:cubicBezTo>
                  <a:pt x="337741" y="688958"/>
                  <a:pt x="321828" y="677072"/>
                  <a:pt x="307079" y="663623"/>
                </a:cubicBezTo>
                <a:cubicBezTo>
                  <a:pt x="299122" y="656411"/>
                  <a:pt x="283015" y="635559"/>
                  <a:pt x="277970" y="633026"/>
                </a:cubicBezTo>
                <a:cubicBezTo>
                  <a:pt x="267685" y="624839"/>
                  <a:pt x="241098" y="623472"/>
                  <a:pt x="224021" y="627176"/>
                </a:cubicBezTo>
                <a:cubicBezTo>
                  <a:pt x="224021" y="647254"/>
                  <a:pt x="234888" y="667910"/>
                  <a:pt x="245755" y="684284"/>
                </a:cubicBezTo>
                <a:cubicBezTo>
                  <a:pt x="262057" y="709036"/>
                  <a:pt x="291942" y="730668"/>
                  <a:pt x="318141" y="744700"/>
                </a:cubicBezTo>
                <a:cubicBezTo>
                  <a:pt x="311348" y="733980"/>
                  <a:pt x="308050" y="724038"/>
                  <a:pt x="304362" y="713514"/>
                </a:cubicBezTo>
                <a:cubicBezTo>
                  <a:pt x="303780" y="711956"/>
                  <a:pt x="302616" y="711374"/>
                  <a:pt x="293107" y="703769"/>
                </a:cubicBezTo>
                <a:cubicBezTo>
                  <a:pt x="290778" y="701824"/>
                  <a:pt x="289419" y="700457"/>
                  <a:pt x="287091" y="698703"/>
                </a:cubicBezTo>
                <a:cubicBezTo>
                  <a:pt x="274089" y="688375"/>
                  <a:pt x="245367" y="660894"/>
                  <a:pt x="238187" y="647058"/>
                </a:cubicBezTo>
                <a:close/>
                <a:moveTo>
                  <a:pt x="338711" y="678238"/>
                </a:moveTo>
                <a:cubicBezTo>
                  <a:pt x="330949" y="667910"/>
                  <a:pt x="327456" y="655828"/>
                  <a:pt x="323963" y="643354"/>
                </a:cubicBezTo>
                <a:cubicBezTo>
                  <a:pt x="313483" y="631272"/>
                  <a:pt x="270984" y="577868"/>
                  <a:pt x="263997" y="539863"/>
                </a:cubicBezTo>
                <a:cubicBezTo>
                  <a:pt x="273118" y="559745"/>
                  <a:pt x="308825" y="618406"/>
                  <a:pt x="322604" y="625422"/>
                </a:cubicBezTo>
                <a:cubicBezTo>
                  <a:pt x="322798" y="619185"/>
                  <a:pt x="322798" y="612169"/>
                  <a:pt x="326291" y="606907"/>
                </a:cubicBezTo>
                <a:cubicBezTo>
                  <a:pt x="331919" y="612948"/>
                  <a:pt x="333471" y="617823"/>
                  <a:pt x="353654" y="623472"/>
                </a:cubicBezTo>
                <a:cubicBezTo>
                  <a:pt x="337935" y="609053"/>
                  <a:pt x="324933" y="589171"/>
                  <a:pt x="312125" y="570269"/>
                </a:cubicBezTo>
                <a:cubicBezTo>
                  <a:pt x="304362" y="558966"/>
                  <a:pt x="298540" y="547271"/>
                  <a:pt x="290196" y="538109"/>
                </a:cubicBezTo>
                <a:cubicBezTo>
                  <a:pt x="282628" y="529731"/>
                  <a:pt x="272536" y="523102"/>
                  <a:pt x="263415" y="518428"/>
                </a:cubicBezTo>
                <a:cubicBezTo>
                  <a:pt x="261280" y="517453"/>
                  <a:pt x="258176" y="515306"/>
                  <a:pt x="256817" y="517644"/>
                </a:cubicBezTo>
                <a:cubicBezTo>
                  <a:pt x="249249" y="530706"/>
                  <a:pt x="256429" y="556237"/>
                  <a:pt x="257982" y="561107"/>
                </a:cubicBezTo>
                <a:cubicBezTo>
                  <a:pt x="274089" y="607495"/>
                  <a:pt x="299122" y="655240"/>
                  <a:pt x="338711" y="678238"/>
                </a:cubicBezTo>
                <a:close/>
                <a:moveTo>
                  <a:pt x="220334" y="652903"/>
                </a:moveTo>
                <a:cubicBezTo>
                  <a:pt x="217617" y="645304"/>
                  <a:pt x="215288" y="628151"/>
                  <a:pt x="216064" y="621718"/>
                </a:cubicBezTo>
                <a:cubicBezTo>
                  <a:pt x="227708" y="615486"/>
                  <a:pt x="243038" y="616652"/>
                  <a:pt x="253712" y="617823"/>
                </a:cubicBezTo>
                <a:cubicBezTo>
                  <a:pt x="224991" y="563253"/>
                  <a:pt x="191031" y="446313"/>
                  <a:pt x="191031" y="385311"/>
                </a:cubicBezTo>
                <a:lnTo>
                  <a:pt x="191807" y="385311"/>
                </a:lnTo>
                <a:cubicBezTo>
                  <a:pt x="191807" y="434230"/>
                  <a:pt x="247308" y="602816"/>
                  <a:pt x="275641" y="622110"/>
                </a:cubicBezTo>
                <a:cubicBezTo>
                  <a:pt x="248667" y="567927"/>
                  <a:pt x="212377" y="451381"/>
                  <a:pt x="213153" y="344967"/>
                </a:cubicBezTo>
                <a:cubicBezTo>
                  <a:pt x="213153" y="334248"/>
                  <a:pt x="199569" y="310081"/>
                  <a:pt x="190254" y="299946"/>
                </a:cubicBezTo>
                <a:cubicBezTo>
                  <a:pt x="181521" y="290396"/>
                  <a:pt x="174535" y="285329"/>
                  <a:pt x="170654" y="271686"/>
                </a:cubicBezTo>
                <a:cubicBezTo>
                  <a:pt x="142709" y="348085"/>
                  <a:pt x="157652" y="446313"/>
                  <a:pt x="188896" y="519398"/>
                </a:cubicBezTo>
                <a:cubicBezTo>
                  <a:pt x="189478" y="520961"/>
                  <a:pt x="189284" y="523494"/>
                  <a:pt x="187731" y="524469"/>
                </a:cubicBezTo>
                <a:cubicBezTo>
                  <a:pt x="187149" y="524856"/>
                  <a:pt x="186373" y="525052"/>
                  <a:pt x="185402" y="525444"/>
                </a:cubicBezTo>
                <a:cubicBezTo>
                  <a:pt x="181521" y="527002"/>
                  <a:pt x="180163" y="530897"/>
                  <a:pt x="179969" y="534993"/>
                </a:cubicBezTo>
                <a:cubicBezTo>
                  <a:pt x="179192" y="554674"/>
                  <a:pt x="206943" y="633217"/>
                  <a:pt x="220334" y="652903"/>
                </a:cubicBezTo>
                <a:close/>
                <a:moveTo>
                  <a:pt x="280492" y="181254"/>
                </a:moveTo>
                <a:cubicBezTo>
                  <a:pt x="244009" y="206396"/>
                  <a:pt x="223827" y="263110"/>
                  <a:pt x="221692" y="328011"/>
                </a:cubicBezTo>
                <a:cubicBezTo>
                  <a:pt x="219751" y="389208"/>
                  <a:pt x="228484" y="448652"/>
                  <a:pt x="241874" y="502443"/>
                </a:cubicBezTo>
                <a:cubicBezTo>
                  <a:pt x="242650" y="505561"/>
                  <a:pt x="247114" y="522127"/>
                  <a:pt x="247890" y="525444"/>
                </a:cubicBezTo>
                <a:cubicBezTo>
                  <a:pt x="251189" y="507898"/>
                  <a:pt x="255071" y="506340"/>
                  <a:pt x="258952" y="507898"/>
                </a:cubicBezTo>
                <a:cubicBezTo>
                  <a:pt x="270789" y="512970"/>
                  <a:pt x="278552" y="516865"/>
                  <a:pt x="290196" y="527389"/>
                </a:cubicBezTo>
                <a:cubicBezTo>
                  <a:pt x="263803" y="468921"/>
                  <a:pt x="250025" y="347696"/>
                  <a:pt x="260116" y="300141"/>
                </a:cubicBezTo>
                <a:cubicBezTo>
                  <a:pt x="258758" y="336587"/>
                  <a:pt x="272536" y="414935"/>
                  <a:pt x="279135" y="438518"/>
                </a:cubicBezTo>
                <a:cubicBezTo>
                  <a:pt x="284374" y="408893"/>
                  <a:pt x="291166" y="396420"/>
                  <a:pt x="299899" y="381997"/>
                </a:cubicBezTo>
                <a:cubicBezTo>
                  <a:pt x="298929" y="284354"/>
                  <a:pt x="263609" y="232317"/>
                  <a:pt x="280492" y="181254"/>
                </a:cubicBezTo>
                <a:close/>
                <a:moveTo>
                  <a:pt x="364327" y="574556"/>
                </a:moveTo>
                <a:cubicBezTo>
                  <a:pt x="364327" y="564811"/>
                  <a:pt x="368984" y="550196"/>
                  <a:pt x="368984" y="549412"/>
                </a:cubicBezTo>
                <a:cubicBezTo>
                  <a:pt x="368984" y="535968"/>
                  <a:pt x="330366" y="473014"/>
                  <a:pt x="322604" y="456448"/>
                </a:cubicBezTo>
                <a:cubicBezTo>
                  <a:pt x="313095" y="435789"/>
                  <a:pt x="306109" y="410647"/>
                  <a:pt x="306109" y="387844"/>
                </a:cubicBezTo>
                <a:cubicBezTo>
                  <a:pt x="286314" y="409283"/>
                  <a:pt x="278746" y="468921"/>
                  <a:pt x="289031" y="499910"/>
                </a:cubicBezTo>
                <a:cubicBezTo>
                  <a:pt x="294853" y="529339"/>
                  <a:pt x="332889" y="603791"/>
                  <a:pt x="368791" y="625035"/>
                </a:cubicBezTo>
                <a:cubicBezTo>
                  <a:pt x="366074" y="617627"/>
                  <a:pt x="363939" y="603987"/>
                  <a:pt x="362969" y="594046"/>
                </a:cubicBezTo>
                <a:cubicBezTo>
                  <a:pt x="345115" y="567344"/>
                  <a:pt x="304556" y="512191"/>
                  <a:pt x="304556" y="463659"/>
                </a:cubicBezTo>
                <a:cubicBezTo>
                  <a:pt x="312125" y="502636"/>
                  <a:pt x="348414" y="557795"/>
                  <a:pt x="364327" y="574556"/>
                </a:cubicBezTo>
                <a:close/>
                <a:moveTo>
                  <a:pt x="94582" y="647058"/>
                </a:moveTo>
                <a:cubicBezTo>
                  <a:pt x="94582" y="656803"/>
                  <a:pt x="82356" y="659532"/>
                  <a:pt x="100403" y="692466"/>
                </a:cubicBezTo>
                <a:cubicBezTo>
                  <a:pt x="116317" y="721898"/>
                  <a:pt x="174535" y="794008"/>
                  <a:pt x="213930" y="809407"/>
                </a:cubicBezTo>
                <a:cubicBezTo>
                  <a:pt x="217228" y="810769"/>
                  <a:pt x="218005" y="809211"/>
                  <a:pt x="220528" y="807261"/>
                </a:cubicBezTo>
                <a:cubicBezTo>
                  <a:pt x="225961" y="803557"/>
                  <a:pt x="241874" y="795958"/>
                  <a:pt x="250025" y="795958"/>
                </a:cubicBezTo>
                <a:cubicBezTo>
                  <a:pt x="179581" y="739046"/>
                  <a:pt x="100015" y="659919"/>
                  <a:pt x="58680" y="524856"/>
                </a:cubicBezTo>
                <a:cubicBezTo>
                  <a:pt x="108360" y="641600"/>
                  <a:pt x="156876" y="702799"/>
                  <a:pt x="251966" y="783097"/>
                </a:cubicBezTo>
                <a:cubicBezTo>
                  <a:pt x="262251" y="791671"/>
                  <a:pt x="260504" y="792842"/>
                  <a:pt x="272924" y="792842"/>
                </a:cubicBezTo>
                <a:lnTo>
                  <a:pt x="260893" y="785238"/>
                </a:lnTo>
                <a:cubicBezTo>
                  <a:pt x="244397" y="775689"/>
                  <a:pt x="208496" y="739830"/>
                  <a:pt x="194329" y="724431"/>
                </a:cubicBezTo>
                <a:cubicBezTo>
                  <a:pt x="175894" y="704161"/>
                  <a:pt x="163668" y="689154"/>
                  <a:pt x="148725" y="667131"/>
                </a:cubicBezTo>
                <a:cubicBezTo>
                  <a:pt x="137275" y="647254"/>
                  <a:pt x="124855" y="618994"/>
                  <a:pt x="134364" y="596187"/>
                </a:cubicBezTo>
                <a:cubicBezTo>
                  <a:pt x="136499" y="591121"/>
                  <a:pt x="136693" y="590734"/>
                  <a:pt x="133394" y="586251"/>
                </a:cubicBezTo>
                <a:cubicBezTo>
                  <a:pt x="130289" y="581964"/>
                  <a:pt x="127766" y="577285"/>
                  <a:pt x="125049" y="572606"/>
                </a:cubicBezTo>
                <a:cubicBezTo>
                  <a:pt x="95358" y="513552"/>
                  <a:pt x="99434" y="529143"/>
                  <a:pt x="53247" y="491724"/>
                </a:cubicBezTo>
                <a:cubicBezTo>
                  <a:pt x="44126" y="484318"/>
                  <a:pt x="40827" y="474183"/>
                  <a:pt x="41603" y="490165"/>
                </a:cubicBezTo>
                <a:cubicBezTo>
                  <a:pt x="43932" y="542984"/>
                  <a:pt x="56740" y="586638"/>
                  <a:pt x="83132" y="631076"/>
                </a:cubicBezTo>
                <a:cubicBezTo>
                  <a:pt x="84490" y="633217"/>
                  <a:pt x="94582" y="646470"/>
                  <a:pt x="94582" y="647058"/>
                </a:cubicBezTo>
                <a:close/>
                <a:moveTo>
                  <a:pt x="425844" y="702407"/>
                </a:moveTo>
                <a:cubicBezTo>
                  <a:pt x="425844" y="710790"/>
                  <a:pt x="425651" y="694416"/>
                  <a:pt x="419441" y="678630"/>
                </a:cubicBezTo>
                <a:cubicBezTo>
                  <a:pt x="414395" y="665377"/>
                  <a:pt x="404110" y="653099"/>
                  <a:pt x="393825" y="645500"/>
                </a:cubicBezTo>
                <a:cubicBezTo>
                  <a:pt x="384121" y="638288"/>
                  <a:pt x="372284" y="633805"/>
                  <a:pt x="360252" y="631659"/>
                </a:cubicBezTo>
                <a:cubicBezTo>
                  <a:pt x="351713" y="630101"/>
                  <a:pt x="342786" y="627372"/>
                  <a:pt x="335412" y="623472"/>
                </a:cubicBezTo>
                <a:cubicBezTo>
                  <a:pt x="331143" y="621331"/>
                  <a:pt x="328232" y="618019"/>
                  <a:pt x="329008" y="626789"/>
                </a:cubicBezTo>
                <a:cubicBezTo>
                  <a:pt x="331725" y="653682"/>
                  <a:pt x="338905" y="669664"/>
                  <a:pt x="355400" y="690908"/>
                </a:cubicBezTo>
                <a:cubicBezTo>
                  <a:pt x="369373" y="709031"/>
                  <a:pt x="396929" y="710981"/>
                  <a:pt x="418276" y="736513"/>
                </a:cubicBezTo>
                <a:cubicBezTo>
                  <a:pt x="434189" y="755420"/>
                  <a:pt x="421770" y="743529"/>
                  <a:pt x="411484" y="734372"/>
                </a:cubicBezTo>
                <a:cubicBezTo>
                  <a:pt x="388779" y="714489"/>
                  <a:pt x="342786" y="699678"/>
                  <a:pt x="312707" y="705332"/>
                </a:cubicBezTo>
                <a:cubicBezTo>
                  <a:pt x="309602" y="705915"/>
                  <a:pt x="310572" y="707473"/>
                  <a:pt x="311348" y="710398"/>
                </a:cubicBezTo>
                <a:cubicBezTo>
                  <a:pt x="316588" y="727552"/>
                  <a:pt x="333083" y="763215"/>
                  <a:pt x="355788" y="759707"/>
                </a:cubicBezTo>
                <a:cubicBezTo>
                  <a:pt x="361028" y="758928"/>
                  <a:pt x="366656" y="758345"/>
                  <a:pt x="372284" y="758149"/>
                </a:cubicBezTo>
                <a:cubicBezTo>
                  <a:pt x="380628" y="757953"/>
                  <a:pt x="414007" y="759707"/>
                  <a:pt x="425844" y="768090"/>
                </a:cubicBezTo>
                <a:cubicBezTo>
                  <a:pt x="413036" y="764386"/>
                  <a:pt x="388391" y="760099"/>
                  <a:pt x="357147" y="764969"/>
                </a:cubicBezTo>
                <a:cubicBezTo>
                  <a:pt x="337741" y="767894"/>
                  <a:pt x="320081" y="779001"/>
                  <a:pt x="317946" y="788942"/>
                </a:cubicBezTo>
                <a:cubicBezTo>
                  <a:pt x="320858" y="798687"/>
                  <a:pt x="348026" y="811357"/>
                  <a:pt x="366656" y="811744"/>
                </a:cubicBezTo>
                <a:cubicBezTo>
                  <a:pt x="375971" y="811744"/>
                  <a:pt x="374612" y="811940"/>
                  <a:pt x="381792" y="804924"/>
                </a:cubicBezTo>
                <a:cubicBezTo>
                  <a:pt x="386644" y="800049"/>
                  <a:pt x="393048" y="795762"/>
                  <a:pt x="398870" y="792058"/>
                </a:cubicBezTo>
                <a:lnTo>
                  <a:pt x="408379" y="786605"/>
                </a:lnTo>
                <a:cubicBezTo>
                  <a:pt x="391884" y="789525"/>
                  <a:pt x="364133" y="796154"/>
                  <a:pt x="348220" y="794787"/>
                </a:cubicBezTo>
                <a:cubicBezTo>
                  <a:pt x="344145" y="794400"/>
                  <a:pt x="336188" y="793425"/>
                  <a:pt x="343562" y="789334"/>
                </a:cubicBezTo>
                <a:cubicBezTo>
                  <a:pt x="352684" y="784263"/>
                  <a:pt x="376941" y="783484"/>
                  <a:pt x="381792" y="783484"/>
                </a:cubicBezTo>
                <a:cubicBezTo>
                  <a:pt x="387226" y="783484"/>
                  <a:pt x="408185" y="784263"/>
                  <a:pt x="411290" y="785630"/>
                </a:cubicBezTo>
                <a:cubicBezTo>
                  <a:pt x="418277" y="781343"/>
                  <a:pt x="428173" y="778222"/>
                  <a:pt x="435936" y="777247"/>
                </a:cubicBezTo>
                <a:cubicBezTo>
                  <a:pt x="436324" y="759511"/>
                  <a:pt x="431473" y="741775"/>
                  <a:pt x="425651" y="725210"/>
                </a:cubicBezTo>
                <a:cubicBezTo>
                  <a:pt x="441370" y="717807"/>
                  <a:pt x="452625" y="709227"/>
                  <a:pt x="458447" y="698507"/>
                </a:cubicBezTo>
                <a:cubicBezTo>
                  <a:pt x="466986" y="682917"/>
                  <a:pt x="466986" y="663040"/>
                  <a:pt x="457671" y="644133"/>
                </a:cubicBezTo>
                <a:cubicBezTo>
                  <a:pt x="440593" y="609636"/>
                  <a:pt x="405080" y="587030"/>
                  <a:pt x="383928" y="535968"/>
                </a:cubicBezTo>
                <a:cubicBezTo>
                  <a:pt x="380823" y="538109"/>
                  <a:pt x="376359" y="551166"/>
                  <a:pt x="375389" y="555649"/>
                </a:cubicBezTo>
                <a:cubicBezTo>
                  <a:pt x="373448" y="565007"/>
                  <a:pt x="371508" y="574556"/>
                  <a:pt x="371508" y="585472"/>
                </a:cubicBezTo>
                <a:cubicBezTo>
                  <a:pt x="371508" y="598725"/>
                  <a:pt x="374806" y="612169"/>
                  <a:pt x="377718" y="622502"/>
                </a:cubicBezTo>
                <a:cubicBezTo>
                  <a:pt x="380046" y="630684"/>
                  <a:pt x="381211" y="629322"/>
                  <a:pt x="388391" y="633026"/>
                </a:cubicBezTo>
                <a:cubicBezTo>
                  <a:pt x="404110" y="641017"/>
                  <a:pt x="417306" y="657386"/>
                  <a:pt x="422934" y="673951"/>
                </a:cubicBezTo>
                <a:cubicBezTo>
                  <a:pt x="426039" y="683113"/>
                  <a:pt x="425844" y="692275"/>
                  <a:pt x="425844" y="702407"/>
                </a:cubicBezTo>
                <a:close/>
                <a:moveTo>
                  <a:pt x="827941" y="694029"/>
                </a:moveTo>
                <a:cubicBezTo>
                  <a:pt x="830853" y="671031"/>
                  <a:pt x="837640" y="660311"/>
                  <a:pt x="844433" y="653682"/>
                </a:cubicBezTo>
                <a:cubicBezTo>
                  <a:pt x="852972" y="604766"/>
                  <a:pt x="870437" y="573973"/>
                  <a:pt x="907893" y="535576"/>
                </a:cubicBezTo>
                <a:cubicBezTo>
                  <a:pt x="909444" y="533435"/>
                  <a:pt x="915463" y="524660"/>
                  <a:pt x="917401" y="522127"/>
                </a:cubicBezTo>
                <a:cubicBezTo>
                  <a:pt x="931377" y="503028"/>
                  <a:pt x="947868" y="493088"/>
                  <a:pt x="971935" y="476717"/>
                </a:cubicBezTo>
                <a:cubicBezTo>
                  <a:pt x="958541" y="476522"/>
                  <a:pt x="939138" y="474963"/>
                  <a:pt x="925167" y="453135"/>
                </a:cubicBezTo>
                <a:cubicBezTo>
                  <a:pt x="923807" y="450991"/>
                  <a:pt x="921282" y="446898"/>
                  <a:pt x="920117" y="445534"/>
                </a:cubicBezTo>
                <a:cubicBezTo>
                  <a:pt x="917210" y="442610"/>
                  <a:pt x="911583" y="439102"/>
                  <a:pt x="908475" y="436763"/>
                </a:cubicBezTo>
                <a:cubicBezTo>
                  <a:pt x="872962" y="411621"/>
                  <a:pt x="849674" y="380633"/>
                  <a:pt x="838032" y="338146"/>
                </a:cubicBezTo>
                <a:cubicBezTo>
                  <a:pt x="837645" y="336197"/>
                  <a:pt x="836285" y="331714"/>
                  <a:pt x="835316" y="327621"/>
                </a:cubicBezTo>
                <a:cubicBezTo>
                  <a:pt x="834925" y="325867"/>
                  <a:pt x="834538" y="325088"/>
                  <a:pt x="832791" y="325088"/>
                </a:cubicBezTo>
                <a:lnTo>
                  <a:pt x="823283" y="325088"/>
                </a:lnTo>
                <a:cubicBezTo>
                  <a:pt x="821536" y="325088"/>
                  <a:pt x="821149" y="325867"/>
                  <a:pt x="820758" y="327621"/>
                </a:cubicBezTo>
                <a:cubicBezTo>
                  <a:pt x="810085" y="373227"/>
                  <a:pt x="787383" y="408893"/>
                  <a:pt x="747794" y="436958"/>
                </a:cubicBezTo>
                <a:cubicBezTo>
                  <a:pt x="744687" y="439297"/>
                  <a:pt x="739059" y="442805"/>
                  <a:pt x="736148" y="445729"/>
                </a:cubicBezTo>
                <a:cubicBezTo>
                  <a:pt x="734792" y="447093"/>
                  <a:pt x="732463" y="451186"/>
                  <a:pt x="731102" y="453330"/>
                </a:cubicBezTo>
                <a:cubicBezTo>
                  <a:pt x="717131" y="475158"/>
                  <a:pt x="697723" y="476717"/>
                  <a:pt x="684335" y="476912"/>
                </a:cubicBezTo>
                <a:cubicBezTo>
                  <a:pt x="708396" y="493283"/>
                  <a:pt x="725088" y="503224"/>
                  <a:pt x="738864" y="522323"/>
                </a:cubicBezTo>
                <a:cubicBezTo>
                  <a:pt x="740611" y="524856"/>
                  <a:pt x="746630" y="533626"/>
                  <a:pt x="748377" y="535772"/>
                </a:cubicBezTo>
                <a:cubicBezTo>
                  <a:pt x="785827" y="574360"/>
                  <a:pt x="803102" y="604957"/>
                  <a:pt x="811832" y="653878"/>
                </a:cubicBezTo>
                <a:cubicBezTo>
                  <a:pt x="818433" y="660311"/>
                  <a:pt x="825030" y="671031"/>
                  <a:pt x="827941" y="694029"/>
                </a:cubicBezTo>
                <a:close/>
                <a:moveTo>
                  <a:pt x="427980" y="906269"/>
                </a:moveTo>
                <a:cubicBezTo>
                  <a:pt x="427980" y="894966"/>
                  <a:pt x="436130" y="881713"/>
                  <a:pt x="442340" y="872747"/>
                </a:cubicBezTo>
                <a:cubicBezTo>
                  <a:pt x="445251" y="868656"/>
                  <a:pt x="477853" y="828505"/>
                  <a:pt x="480570" y="831430"/>
                </a:cubicBezTo>
                <a:cubicBezTo>
                  <a:pt x="484063" y="834742"/>
                  <a:pt x="430308" y="904515"/>
                  <a:pt x="427980" y="906269"/>
                </a:cubicBezTo>
                <a:close/>
                <a:moveTo>
                  <a:pt x="375389" y="857348"/>
                </a:moveTo>
                <a:cubicBezTo>
                  <a:pt x="381793" y="843904"/>
                  <a:pt x="390719" y="837275"/>
                  <a:pt x="403528" y="828897"/>
                </a:cubicBezTo>
                <a:cubicBezTo>
                  <a:pt x="410320" y="824414"/>
                  <a:pt x="434578" y="809603"/>
                  <a:pt x="441370" y="809407"/>
                </a:cubicBezTo>
                <a:cubicBezTo>
                  <a:pt x="436518" y="816619"/>
                  <a:pt x="401975" y="842929"/>
                  <a:pt x="394795" y="847603"/>
                </a:cubicBezTo>
                <a:cubicBezTo>
                  <a:pt x="389361" y="851111"/>
                  <a:pt x="381793" y="857157"/>
                  <a:pt x="375389" y="857348"/>
                </a:cubicBezTo>
                <a:close/>
                <a:moveTo>
                  <a:pt x="431084" y="686425"/>
                </a:moveTo>
                <a:cubicBezTo>
                  <a:pt x="426427" y="662648"/>
                  <a:pt x="426039" y="650174"/>
                  <a:pt x="411484" y="630684"/>
                </a:cubicBezTo>
                <a:cubicBezTo>
                  <a:pt x="398482" y="613536"/>
                  <a:pt x="384704" y="599112"/>
                  <a:pt x="384704" y="576114"/>
                </a:cubicBezTo>
                <a:cubicBezTo>
                  <a:pt x="384704" y="573189"/>
                  <a:pt x="384509" y="575918"/>
                  <a:pt x="385480" y="573777"/>
                </a:cubicBezTo>
                <a:cubicBezTo>
                  <a:pt x="388002" y="575727"/>
                  <a:pt x="386062" y="573581"/>
                  <a:pt x="387032" y="576114"/>
                </a:cubicBezTo>
                <a:cubicBezTo>
                  <a:pt x="398482" y="603012"/>
                  <a:pt x="411678" y="613536"/>
                  <a:pt x="422740" y="630493"/>
                </a:cubicBezTo>
                <a:cubicBezTo>
                  <a:pt x="433219" y="646470"/>
                  <a:pt x="432831" y="667910"/>
                  <a:pt x="431084" y="686425"/>
                </a:cubicBezTo>
                <a:close/>
                <a:moveTo>
                  <a:pt x="407603" y="705332"/>
                </a:moveTo>
                <a:cubicBezTo>
                  <a:pt x="400423" y="701824"/>
                  <a:pt x="383733" y="687596"/>
                  <a:pt x="377523" y="681942"/>
                </a:cubicBezTo>
                <a:cubicBezTo>
                  <a:pt x="370537" y="675509"/>
                  <a:pt x="363745" y="669081"/>
                  <a:pt x="358311" y="661090"/>
                </a:cubicBezTo>
                <a:cubicBezTo>
                  <a:pt x="355594" y="656994"/>
                  <a:pt x="351325" y="647641"/>
                  <a:pt x="358311" y="653099"/>
                </a:cubicBezTo>
                <a:cubicBezTo>
                  <a:pt x="371701" y="663427"/>
                  <a:pt x="386450" y="674926"/>
                  <a:pt x="397317" y="688179"/>
                </a:cubicBezTo>
                <a:cubicBezTo>
                  <a:pt x="400229" y="691883"/>
                  <a:pt x="407215" y="700070"/>
                  <a:pt x="407603" y="705332"/>
                </a:cubicBezTo>
                <a:close/>
                <a:moveTo>
                  <a:pt x="400423" y="755807"/>
                </a:moveTo>
                <a:lnTo>
                  <a:pt x="384898" y="750158"/>
                </a:lnTo>
                <a:cubicBezTo>
                  <a:pt x="376553" y="746650"/>
                  <a:pt x="360640" y="740609"/>
                  <a:pt x="353848" y="736322"/>
                </a:cubicBezTo>
                <a:cubicBezTo>
                  <a:pt x="351131" y="734759"/>
                  <a:pt x="334830" y="725798"/>
                  <a:pt x="348414" y="727939"/>
                </a:cubicBezTo>
                <a:cubicBezTo>
                  <a:pt x="361028" y="729889"/>
                  <a:pt x="379658" y="738076"/>
                  <a:pt x="389943" y="744313"/>
                </a:cubicBezTo>
                <a:cubicBezTo>
                  <a:pt x="392078" y="745675"/>
                  <a:pt x="394407" y="747429"/>
                  <a:pt x="396347" y="748987"/>
                </a:cubicBezTo>
                <a:cubicBezTo>
                  <a:pt x="398288" y="750545"/>
                  <a:pt x="400229" y="752691"/>
                  <a:pt x="400423" y="755807"/>
                </a:cubicBezTo>
                <a:close/>
                <a:moveTo>
                  <a:pt x="490661" y="909385"/>
                </a:moveTo>
                <a:cubicBezTo>
                  <a:pt x="491049" y="888729"/>
                  <a:pt x="504050" y="878788"/>
                  <a:pt x="518026" y="867485"/>
                </a:cubicBezTo>
                <a:cubicBezTo>
                  <a:pt x="522680" y="863585"/>
                  <a:pt x="526174" y="858132"/>
                  <a:pt x="527535" y="853453"/>
                </a:cubicBezTo>
                <a:cubicBezTo>
                  <a:pt x="528308" y="865339"/>
                  <a:pt x="523072" y="870410"/>
                  <a:pt x="517248" y="875672"/>
                </a:cubicBezTo>
                <a:cubicBezTo>
                  <a:pt x="500946" y="889900"/>
                  <a:pt x="499782" y="888925"/>
                  <a:pt x="490661" y="909385"/>
                </a:cubicBezTo>
                <a:close/>
                <a:moveTo>
                  <a:pt x="1228094" y="906269"/>
                </a:moveTo>
                <a:cubicBezTo>
                  <a:pt x="1228094" y="894966"/>
                  <a:pt x="1219946" y="881713"/>
                  <a:pt x="1213737" y="872747"/>
                </a:cubicBezTo>
                <a:cubicBezTo>
                  <a:pt x="1210825" y="868656"/>
                  <a:pt x="1178219" y="828505"/>
                  <a:pt x="1175503" y="831430"/>
                </a:cubicBezTo>
                <a:cubicBezTo>
                  <a:pt x="1172009" y="834742"/>
                  <a:pt x="1225574" y="904515"/>
                  <a:pt x="1228094" y="906269"/>
                </a:cubicBezTo>
                <a:close/>
                <a:moveTo>
                  <a:pt x="1280686" y="857348"/>
                </a:moveTo>
                <a:cubicBezTo>
                  <a:pt x="1274280" y="843904"/>
                  <a:pt x="1265354" y="837275"/>
                  <a:pt x="1252547" y="828897"/>
                </a:cubicBezTo>
                <a:cubicBezTo>
                  <a:pt x="1245755" y="824414"/>
                  <a:pt x="1221498" y="809603"/>
                  <a:pt x="1214705" y="809407"/>
                </a:cubicBezTo>
                <a:cubicBezTo>
                  <a:pt x="1219555" y="816619"/>
                  <a:pt x="1254099" y="842929"/>
                  <a:pt x="1261278" y="847603"/>
                </a:cubicBezTo>
                <a:cubicBezTo>
                  <a:pt x="1266519" y="851111"/>
                  <a:pt x="1274280" y="857157"/>
                  <a:pt x="1280686" y="857348"/>
                </a:cubicBezTo>
                <a:close/>
                <a:moveTo>
                  <a:pt x="1248471" y="705332"/>
                </a:moveTo>
                <a:cubicBezTo>
                  <a:pt x="1255650" y="701824"/>
                  <a:pt x="1272342" y="687596"/>
                  <a:pt x="1278552" y="681942"/>
                </a:cubicBezTo>
                <a:cubicBezTo>
                  <a:pt x="1285535" y="675509"/>
                  <a:pt x="1292327" y="669081"/>
                  <a:pt x="1297764" y="661090"/>
                </a:cubicBezTo>
                <a:cubicBezTo>
                  <a:pt x="1300480" y="656994"/>
                  <a:pt x="1304747" y="647641"/>
                  <a:pt x="1297764" y="653099"/>
                </a:cubicBezTo>
                <a:cubicBezTo>
                  <a:pt x="1284370" y="663427"/>
                  <a:pt x="1269626" y="674926"/>
                  <a:pt x="1258757" y="688179"/>
                </a:cubicBezTo>
                <a:cubicBezTo>
                  <a:pt x="1255846" y="691883"/>
                  <a:pt x="1248858" y="700070"/>
                  <a:pt x="1248471" y="705332"/>
                </a:cubicBezTo>
                <a:close/>
                <a:moveTo>
                  <a:pt x="1255459" y="755807"/>
                </a:moveTo>
                <a:lnTo>
                  <a:pt x="1270982" y="750158"/>
                </a:lnTo>
                <a:cubicBezTo>
                  <a:pt x="1279325" y="746650"/>
                  <a:pt x="1295239" y="740609"/>
                  <a:pt x="1302031" y="736322"/>
                </a:cubicBezTo>
                <a:cubicBezTo>
                  <a:pt x="1304747" y="734759"/>
                  <a:pt x="1321048" y="725798"/>
                  <a:pt x="1307463" y="727939"/>
                </a:cubicBezTo>
                <a:cubicBezTo>
                  <a:pt x="1294852" y="729889"/>
                  <a:pt x="1276223" y="738076"/>
                  <a:pt x="1265936" y="744313"/>
                </a:cubicBezTo>
                <a:cubicBezTo>
                  <a:pt x="1263803" y="745675"/>
                  <a:pt x="1261473" y="747429"/>
                  <a:pt x="1259531" y="748987"/>
                </a:cubicBezTo>
                <a:cubicBezTo>
                  <a:pt x="1257784" y="750545"/>
                  <a:pt x="1255846" y="752691"/>
                  <a:pt x="1255459" y="755807"/>
                </a:cubicBezTo>
                <a:close/>
                <a:moveTo>
                  <a:pt x="1165412" y="909385"/>
                </a:moveTo>
                <a:cubicBezTo>
                  <a:pt x="1165026" y="888729"/>
                  <a:pt x="1152024" y="878788"/>
                  <a:pt x="1138052" y="867485"/>
                </a:cubicBezTo>
                <a:cubicBezTo>
                  <a:pt x="1133394" y="863585"/>
                  <a:pt x="1129900" y="858132"/>
                  <a:pt x="1128539" y="853453"/>
                </a:cubicBezTo>
                <a:cubicBezTo>
                  <a:pt x="1127766" y="865339"/>
                  <a:pt x="1133002" y="870410"/>
                  <a:pt x="1138826" y="875672"/>
                </a:cubicBezTo>
                <a:cubicBezTo>
                  <a:pt x="1154935" y="889900"/>
                  <a:pt x="1156291" y="888925"/>
                  <a:pt x="1165412" y="909385"/>
                </a:cubicBezTo>
                <a:close/>
                <a:moveTo>
                  <a:pt x="892757" y="304039"/>
                </a:moveTo>
                <a:cubicBezTo>
                  <a:pt x="899163" y="305403"/>
                  <a:pt x="905373" y="306767"/>
                  <a:pt x="911583" y="308522"/>
                </a:cubicBezTo>
                <a:lnTo>
                  <a:pt x="918179" y="310276"/>
                </a:lnTo>
                <a:cubicBezTo>
                  <a:pt x="918761" y="310471"/>
                  <a:pt x="919344" y="310665"/>
                  <a:pt x="919730" y="310860"/>
                </a:cubicBezTo>
                <a:cubicBezTo>
                  <a:pt x="914489" y="314174"/>
                  <a:pt x="900131" y="316902"/>
                  <a:pt x="895473" y="317877"/>
                </a:cubicBezTo>
                <a:cubicBezTo>
                  <a:pt x="894695" y="315148"/>
                  <a:pt x="893143" y="307157"/>
                  <a:pt x="892757" y="304039"/>
                </a:cubicBezTo>
                <a:close/>
                <a:moveTo>
                  <a:pt x="737895" y="310276"/>
                </a:moveTo>
                <a:cubicBezTo>
                  <a:pt x="746238" y="307937"/>
                  <a:pt x="754778" y="305793"/>
                  <a:pt x="763317" y="304039"/>
                </a:cubicBezTo>
                <a:cubicBezTo>
                  <a:pt x="762930" y="307157"/>
                  <a:pt x="761379" y="315148"/>
                  <a:pt x="760601" y="318071"/>
                </a:cubicBezTo>
                <a:cubicBezTo>
                  <a:pt x="755942" y="316902"/>
                  <a:pt x="741584" y="314174"/>
                  <a:pt x="736343" y="311055"/>
                </a:cubicBezTo>
                <a:cubicBezTo>
                  <a:pt x="736730" y="310860"/>
                  <a:pt x="737312" y="310471"/>
                  <a:pt x="737895" y="310276"/>
                </a:cubicBezTo>
                <a:close/>
                <a:moveTo>
                  <a:pt x="805818" y="96474"/>
                </a:moveTo>
                <a:cubicBezTo>
                  <a:pt x="806013" y="98423"/>
                  <a:pt x="809116" y="113625"/>
                  <a:pt x="809502" y="115964"/>
                </a:cubicBezTo>
                <a:cubicBezTo>
                  <a:pt x="812610" y="132335"/>
                  <a:pt x="815522" y="148511"/>
                  <a:pt x="818624" y="164883"/>
                </a:cubicBezTo>
                <a:cubicBezTo>
                  <a:pt x="819016" y="166637"/>
                  <a:pt x="820175" y="173263"/>
                  <a:pt x="820175" y="174432"/>
                </a:cubicBezTo>
                <a:cubicBezTo>
                  <a:pt x="818624" y="168001"/>
                  <a:pt x="817073" y="161374"/>
                  <a:pt x="815326" y="154943"/>
                </a:cubicBezTo>
                <a:cubicBezTo>
                  <a:pt x="812223" y="142469"/>
                  <a:pt x="808729" y="128827"/>
                  <a:pt x="805431" y="116548"/>
                </a:cubicBezTo>
                <a:lnTo>
                  <a:pt x="800381" y="97448"/>
                </a:lnTo>
                <a:lnTo>
                  <a:pt x="805818" y="96474"/>
                </a:lnTo>
                <a:close/>
                <a:moveTo>
                  <a:pt x="835898" y="174627"/>
                </a:moveTo>
                <a:cubicBezTo>
                  <a:pt x="836089" y="172289"/>
                  <a:pt x="842495" y="137597"/>
                  <a:pt x="842882" y="135453"/>
                </a:cubicBezTo>
                <a:cubicBezTo>
                  <a:pt x="844628" y="125708"/>
                  <a:pt x="846571" y="115964"/>
                  <a:pt x="848509" y="106219"/>
                </a:cubicBezTo>
                <a:cubicBezTo>
                  <a:pt x="849091" y="103101"/>
                  <a:pt x="850060" y="99592"/>
                  <a:pt x="850452" y="96474"/>
                </a:cubicBezTo>
                <a:lnTo>
                  <a:pt x="855693" y="97643"/>
                </a:lnTo>
                <a:cubicBezTo>
                  <a:pt x="855497" y="99007"/>
                  <a:pt x="854719" y="101151"/>
                  <a:pt x="854332" y="102516"/>
                </a:cubicBezTo>
                <a:lnTo>
                  <a:pt x="850452" y="116743"/>
                </a:lnTo>
                <a:cubicBezTo>
                  <a:pt x="845989" y="134284"/>
                  <a:pt x="841330" y="151824"/>
                  <a:pt x="837063" y="169560"/>
                </a:cubicBezTo>
                <a:cubicBezTo>
                  <a:pt x="836672" y="170924"/>
                  <a:pt x="835898" y="173458"/>
                  <a:pt x="835898" y="174627"/>
                </a:cubicBezTo>
                <a:close/>
                <a:moveTo>
                  <a:pt x="694621" y="113625"/>
                </a:moveTo>
                <a:cubicBezTo>
                  <a:pt x="695590" y="112456"/>
                  <a:pt x="700053" y="109922"/>
                  <a:pt x="701800" y="108947"/>
                </a:cubicBezTo>
                <a:cubicBezTo>
                  <a:pt x="706845" y="106024"/>
                  <a:pt x="713833" y="103490"/>
                  <a:pt x="720043" y="103685"/>
                </a:cubicBezTo>
                <a:cubicBezTo>
                  <a:pt x="724119" y="103880"/>
                  <a:pt x="726253" y="104855"/>
                  <a:pt x="729165" y="106219"/>
                </a:cubicBezTo>
                <a:cubicBezTo>
                  <a:pt x="728773" y="106609"/>
                  <a:pt x="725671" y="107583"/>
                  <a:pt x="725088" y="107778"/>
                </a:cubicBezTo>
                <a:cubicBezTo>
                  <a:pt x="721208" y="109142"/>
                  <a:pt x="717327" y="110896"/>
                  <a:pt x="713637" y="112845"/>
                </a:cubicBezTo>
                <a:cubicBezTo>
                  <a:pt x="708396" y="115574"/>
                  <a:pt x="711308" y="114794"/>
                  <a:pt x="705294" y="114015"/>
                </a:cubicBezTo>
                <a:cubicBezTo>
                  <a:pt x="701413" y="113625"/>
                  <a:pt x="698501" y="113625"/>
                  <a:pt x="694621" y="113625"/>
                </a:cubicBezTo>
                <a:close/>
                <a:moveTo>
                  <a:pt x="926909" y="106219"/>
                </a:moveTo>
                <a:cubicBezTo>
                  <a:pt x="930017" y="104660"/>
                  <a:pt x="931959" y="103685"/>
                  <a:pt x="936031" y="103685"/>
                </a:cubicBezTo>
                <a:cubicBezTo>
                  <a:pt x="942050" y="103490"/>
                  <a:pt x="949229" y="106024"/>
                  <a:pt x="954274" y="108947"/>
                </a:cubicBezTo>
                <a:cubicBezTo>
                  <a:pt x="955825" y="109922"/>
                  <a:pt x="960484" y="112456"/>
                  <a:pt x="961453" y="113625"/>
                </a:cubicBezTo>
                <a:cubicBezTo>
                  <a:pt x="957572" y="113625"/>
                  <a:pt x="954661" y="113625"/>
                  <a:pt x="950780" y="114015"/>
                </a:cubicBezTo>
                <a:cubicBezTo>
                  <a:pt x="944379" y="114794"/>
                  <a:pt x="947482" y="115574"/>
                  <a:pt x="942436" y="112845"/>
                </a:cubicBezTo>
                <a:cubicBezTo>
                  <a:pt x="938164" y="110507"/>
                  <a:pt x="933511" y="108558"/>
                  <a:pt x="928852" y="106998"/>
                </a:cubicBezTo>
                <a:lnTo>
                  <a:pt x="926909" y="106219"/>
                </a:lnTo>
                <a:close/>
                <a:moveTo>
                  <a:pt x="820175" y="195091"/>
                </a:moveTo>
                <a:cubicBezTo>
                  <a:pt x="819789" y="194507"/>
                  <a:pt x="819016" y="189829"/>
                  <a:pt x="818624" y="188660"/>
                </a:cubicBezTo>
                <a:cubicBezTo>
                  <a:pt x="817269" y="183008"/>
                  <a:pt x="815326" y="175992"/>
                  <a:pt x="813579" y="170340"/>
                </a:cubicBezTo>
                <a:cubicBezTo>
                  <a:pt x="807369" y="149876"/>
                  <a:pt x="800772" y="128827"/>
                  <a:pt x="793784" y="108558"/>
                </a:cubicBezTo>
                <a:cubicBezTo>
                  <a:pt x="793202" y="106998"/>
                  <a:pt x="793202" y="107193"/>
                  <a:pt x="793980" y="106024"/>
                </a:cubicBezTo>
                <a:lnTo>
                  <a:pt x="796892" y="101346"/>
                </a:lnTo>
                <a:cubicBezTo>
                  <a:pt x="797278" y="101931"/>
                  <a:pt x="802324" y="121811"/>
                  <a:pt x="803102" y="124344"/>
                </a:cubicBezTo>
                <a:cubicBezTo>
                  <a:pt x="807369" y="140131"/>
                  <a:pt x="810863" y="155333"/>
                  <a:pt x="814939" y="170924"/>
                </a:cubicBezTo>
                <a:cubicBezTo>
                  <a:pt x="816490" y="176771"/>
                  <a:pt x="817851" y="182813"/>
                  <a:pt x="819011" y="188660"/>
                </a:cubicBezTo>
                <a:cubicBezTo>
                  <a:pt x="819593" y="190219"/>
                  <a:pt x="820758" y="193922"/>
                  <a:pt x="820175" y="195091"/>
                </a:cubicBezTo>
                <a:close/>
                <a:moveTo>
                  <a:pt x="835898" y="195091"/>
                </a:moveTo>
                <a:cubicBezTo>
                  <a:pt x="835316" y="194507"/>
                  <a:pt x="835703" y="193337"/>
                  <a:pt x="835898" y="192168"/>
                </a:cubicBezTo>
                <a:lnTo>
                  <a:pt x="837836" y="183008"/>
                </a:lnTo>
                <a:cubicBezTo>
                  <a:pt x="840361" y="171509"/>
                  <a:pt x="843464" y="159036"/>
                  <a:pt x="846376" y="147732"/>
                </a:cubicBezTo>
                <a:cubicBezTo>
                  <a:pt x="848318" y="139936"/>
                  <a:pt x="850256" y="132140"/>
                  <a:pt x="852390" y="124344"/>
                </a:cubicBezTo>
                <a:cubicBezTo>
                  <a:pt x="853364" y="120446"/>
                  <a:pt x="854528" y="116548"/>
                  <a:pt x="855497" y="112845"/>
                </a:cubicBezTo>
                <a:cubicBezTo>
                  <a:pt x="855884" y="111286"/>
                  <a:pt x="858213" y="101931"/>
                  <a:pt x="858600" y="101346"/>
                </a:cubicBezTo>
                <a:cubicBezTo>
                  <a:pt x="858795" y="101541"/>
                  <a:pt x="859960" y="103295"/>
                  <a:pt x="860156" y="103685"/>
                </a:cubicBezTo>
                <a:cubicBezTo>
                  <a:pt x="862485" y="107583"/>
                  <a:pt x="862485" y="106609"/>
                  <a:pt x="861707" y="108753"/>
                </a:cubicBezTo>
                <a:cubicBezTo>
                  <a:pt x="861321" y="109727"/>
                  <a:pt x="861125" y="110701"/>
                  <a:pt x="860738" y="111676"/>
                </a:cubicBezTo>
                <a:cubicBezTo>
                  <a:pt x="856853" y="123370"/>
                  <a:pt x="853168" y="134869"/>
                  <a:pt x="849287" y="146757"/>
                </a:cubicBezTo>
                <a:cubicBezTo>
                  <a:pt x="845989" y="156697"/>
                  <a:pt x="841134" y="172483"/>
                  <a:pt x="838614" y="182618"/>
                </a:cubicBezTo>
                <a:cubicBezTo>
                  <a:pt x="837836" y="186711"/>
                  <a:pt x="836867" y="190609"/>
                  <a:pt x="835898" y="195091"/>
                </a:cubicBezTo>
                <a:close/>
                <a:moveTo>
                  <a:pt x="784080" y="209124"/>
                </a:moveTo>
                <a:cubicBezTo>
                  <a:pt x="783307" y="207955"/>
                  <a:pt x="782333" y="206980"/>
                  <a:pt x="781560" y="205811"/>
                </a:cubicBezTo>
                <a:cubicBezTo>
                  <a:pt x="778262" y="201133"/>
                  <a:pt x="775154" y="196650"/>
                  <a:pt x="772052" y="191583"/>
                </a:cubicBezTo>
                <a:cubicBezTo>
                  <a:pt x="770305" y="188855"/>
                  <a:pt x="762930" y="175992"/>
                  <a:pt x="761961" y="173263"/>
                </a:cubicBezTo>
                <a:cubicBezTo>
                  <a:pt x="761766" y="172678"/>
                  <a:pt x="761766" y="172873"/>
                  <a:pt x="761379" y="172289"/>
                </a:cubicBezTo>
                <a:cubicBezTo>
                  <a:pt x="760797" y="171509"/>
                  <a:pt x="756138" y="161374"/>
                  <a:pt x="755556" y="160205"/>
                </a:cubicBezTo>
                <a:cubicBezTo>
                  <a:pt x="753031" y="154748"/>
                  <a:pt x="750701" y="149291"/>
                  <a:pt x="748377" y="143639"/>
                </a:cubicBezTo>
                <a:cubicBezTo>
                  <a:pt x="746047" y="137987"/>
                  <a:pt x="743909" y="132335"/>
                  <a:pt x="741775" y="126488"/>
                </a:cubicBezTo>
                <a:cubicBezTo>
                  <a:pt x="741193" y="124929"/>
                  <a:pt x="736148" y="110117"/>
                  <a:pt x="735957" y="108558"/>
                </a:cubicBezTo>
                <a:lnTo>
                  <a:pt x="738673" y="107388"/>
                </a:lnTo>
                <a:cubicBezTo>
                  <a:pt x="739059" y="109337"/>
                  <a:pt x="743718" y="123175"/>
                  <a:pt x="744491" y="125319"/>
                </a:cubicBezTo>
                <a:cubicBezTo>
                  <a:pt x="749732" y="140715"/>
                  <a:pt x="758467" y="161179"/>
                  <a:pt x="765646" y="175017"/>
                </a:cubicBezTo>
                <a:cubicBezTo>
                  <a:pt x="768362" y="180279"/>
                  <a:pt x="771078" y="185347"/>
                  <a:pt x="773990" y="190219"/>
                </a:cubicBezTo>
                <a:cubicBezTo>
                  <a:pt x="778648" y="198405"/>
                  <a:pt x="786992" y="210878"/>
                  <a:pt x="793593" y="217895"/>
                </a:cubicBezTo>
                <a:cubicBezTo>
                  <a:pt x="794367" y="218869"/>
                  <a:pt x="795531" y="220233"/>
                  <a:pt x="796309" y="221013"/>
                </a:cubicBezTo>
                <a:cubicBezTo>
                  <a:pt x="797665" y="222377"/>
                  <a:pt x="799221" y="224131"/>
                  <a:pt x="800772" y="225496"/>
                </a:cubicBezTo>
                <a:cubicBezTo>
                  <a:pt x="801159" y="225690"/>
                  <a:pt x="801159" y="225885"/>
                  <a:pt x="801545" y="226275"/>
                </a:cubicBezTo>
                <a:lnTo>
                  <a:pt x="805431" y="229588"/>
                </a:lnTo>
                <a:cubicBezTo>
                  <a:pt x="803875" y="229004"/>
                  <a:pt x="798829" y="224911"/>
                  <a:pt x="797474" y="223936"/>
                </a:cubicBezTo>
                <a:cubicBezTo>
                  <a:pt x="797082" y="223547"/>
                  <a:pt x="797082" y="223547"/>
                  <a:pt x="796696" y="223157"/>
                </a:cubicBezTo>
                <a:cubicBezTo>
                  <a:pt x="793784" y="220623"/>
                  <a:pt x="786801" y="212632"/>
                  <a:pt x="784080" y="209124"/>
                </a:cubicBezTo>
                <a:close/>
                <a:moveTo>
                  <a:pt x="850452" y="229588"/>
                </a:moveTo>
                <a:cubicBezTo>
                  <a:pt x="850838" y="229004"/>
                  <a:pt x="851617" y="228614"/>
                  <a:pt x="852003" y="228224"/>
                </a:cubicBezTo>
                <a:lnTo>
                  <a:pt x="859574" y="221013"/>
                </a:lnTo>
                <a:cubicBezTo>
                  <a:pt x="861707" y="219064"/>
                  <a:pt x="868304" y="210683"/>
                  <a:pt x="870246" y="207955"/>
                </a:cubicBezTo>
                <a:cubicBezTo>
                  <a:pt x="872767" y="204251"/>
                  <a:pt x="875096" y="201328"/>
                  <a:pt x="877425" y="197430"/>
                </a:cubicBezTo>
                <a:cubicBezTo>
                  <a:pt x="888294" y="179889"/>
                  <a:pt x="897220" y="161569"/>
                  <a:pt x="904981" y="142275"/>
                </a:cubicBezTo>
                <a:cubicBezTo>
                  <a:pt x="908475" y="133699"/>
                  <a:pt x="913134" y="120836"/>
                  <a:pt x="915850" y="111871"/>
                </a:cubicBezTo>
                <a:cubicBezTo>
                  <a:pt x="916236" y="110507"/>
                  <a:pt x="917014" y="108558"/>
                  <a:pt x="917210" y="107193"/>
                </a:cubicBezTo>
                <a:lnTo>
                  <a:pt x="919926" y="108363"/>
                </a:lnTo>
                <a:cubicBezTo>
                  <a:pt x="919730" y="109727"/>
                  <a:pt x="917597" y="115964"/>
                  <a:pt x="917014" y="117523"/>
                </a:cubicBezTo>
                <a:cubicBezTo>
                  <a:pt x="911387" y="134674"/>
                  <a:pt x="904208" y="152019"/>
                  <a:pt x="896442" y="168391"/>
                </a:cubicBezTo>
                <a:cubicBezTo>
                  <a:pt x="895859" y="169560"/>
                  <a:pt x="895086" y="171509"/>
                  <a:pt x="894308" y="172289"/>
                </a:cubicBezTo>
                <a:cubicBezTo>
                  <a:pt x="891010" y="178915"/>
                  <a:pt x="887516" y="185152"/>
                  <a:pt x="883635" y="191583"/>
                </a:cubicBezTo>
                <a:cubicBezTo>
                  <a:pt x="877039" y="202302"/>
                  <a:pt x="871602" y="209904"/>
                  <a:pt x="863258" y="218869"/>
                </a:cubicBezTo>
                <a:cubicBezTo>
                  <a:pt x="861511" y="220818"/>
                  <a:pt x="859764" y="222182"/>
                  <a:pt x="857827" y="223936"/>
                </a:cubicBezTo>
                <a:cubicBezTo>
                  <a:pt x="856853" y="225301"/>
                  <a:pt x="852199" y="229004"/>
                  <a:pt x="850452" y="229588"/>
                </a:cubicBezTo>
                <a:close/>
                <a:moveTo>
                  <a:pt x="790099" y="109142"/>
                </a:moveTo>
                <a:cubicBezTo>
                  <a:pt x="791068" y="112650"/>
                  <a:pt x="792429" y="116159"/>
                  <a:pt x="793593" y="119667"/>
                </a:cubicBezTo>
                <a:cubicBezTo>
                  <a:pt x="800577" y="140715"/>
                  <a:pt x="807755" y="162739"/>
                  <a:pt x="813579" y="184177"/>
                </a:cubicBezTo>
                <a:cubicBezTo>
                  <a:pt x="814161" y="186321"/>
                  <a:pt x="816104" y="193727"/>
                  <a:pt x="816104" y="195481"/>
                </a:cubicBezTo>
                <a:cubicBezTo>
                  <a:pt x="815712" y="195091"/>
                  <a:pt x="814743" y="193922"/>
                  <a:pt x="814357" y="193337"/>
                </a:cubicBezTo>
                <a:cubicBezTo>
                  <a:pt x="805622" y="182228"/>
                  <a:pt x="798247" y="169365"/>
                  <a:pt x="792233" y="156697"/>
                </a:cubicBezTo>
                <a:cubicBezTo>
                  <a:pt x="788739" y="149486"/>
                  <a:pt x="785637" y="142275"/>
                  <a:pt x="782529" y="134674"/>
                </a:cubicBezTo>
                <a:cubicBezTo>
                  <a:pt x="781169" y="130971"/>
                  <a:pt x="775154" y="115379"/>
                  <a:pt x="774185" y="111481"/>
                </a:cubicBezTo>
                <a:lnTo>
                  <a:pt x="790099" y="109142"/>
                </a:lnTo>
                <a:close/>
                <a:moveTo>
                  <a:pt x="839970" y="195481"/>
                </a:moveTo>
                <a:cubicBezTo>
                  <a:pt x="839970" y="193532"/>
                  <a:pt x="841913" y="186321"/>
                  <a:pt x="842495" y="184177"/>
                </a:cubicBezTo>
                <a:cubicBezTo>
                  <a:pt x="843464" y="180474"/>
                  <a:pt x="844433" y="176771"/>
                  <a:pt x="845597" y="173068"/>
                </a:cubicBezTo>
                <a:cubicBezTo>
                  <a:pt x="851034" y="153384"/>
                  <a:pt x="857827" y="133894"/>
                  <a:pt x="864227" y="114405"/>
                </a:cubicBezTo>
                <a:cubicBezTo>
                  <a:pt x="864810" y="112845"/>
                  <a:pt x="865588" y="110702"/>
                  <a:pt x="865974" y="109142"/>
                </a:cubicBezTo>
                <a:lnTo>
                  <a:pt x="881888" y="111676"/>
                </a:lnTo>
                <a:cubicBezTo>
                  <a:pt x="881502" y="113625"/>
                  <a:pt x="880533" y="115769"/>
                  <a:pt x="879950" y="117718"/>
                </a:cubicBezTo>
                <a:cubicBezTo>
                  <a:pt x="872184" y="140131"/>
                  <a:pt x="862676" y="162154"/>
                  <a:pt x="849870" y="182228"/>
                </a:cubicBezTo>
                <a:cubicBezTo>
                  <a:pt x="848705" y="183787"/>
                  <a:pt x="841526" y="194312"/>
                  <a:pt x="839970" y="195481"/>
                </a:cubicBezTo>
                <a:close/>
                <a:moveTo>
                  <a:pt x="715967" y="116159"/>
                </a:moveTo>
                <a:cubicBezTo>
                  <a:pt x="716549" y="115769"/>
                  <a:pt x="718878" y="114599"/>
                  <a:pt x="719651" y="114210"/>
                </a:cubicBezTo>
                <a:cubicBezTo>
                  <a:pt x="723341" y="112456"/>
                  <a:pt x="728191" y="110312"/>
                  <a:pt x="732071" y="109532"/>
                </a:cubicBezTo>
                <a:cubicBezTo>
                  <a:pt x="732654" y="112650"/>
                  <a:pt x="736926" y="123760"/>
                  <a:pt x="736926" y="124929"/>
                </a:cubicBezTo>
                <a:cubicBezTo>
                  <a:pt x="734792" y="123760"/>
                  <a:pt x="715967" y="116159"/>
                  <a:pt x="715967" y="116159"/>
                </a:cubicBezTo>
                <a:close/>
                <a:moveTo>
                  <a:pt x="918957" y="125124"/>
                </a:moveTo>
                <a:cubicBezTo>
                  <a:pt x="919148" y="124149"/>
                  <a:pt x="923224" y="112845"/>
                  <a:pt x="923807" y="109727"/>
                </a:cubicBezTo>
                <a:cubicBezTo>
                  <a:pt x="926327" y="110117"/>
                  <a:pt x="930212" y="111676"/>
                  <a:pt x="932346" y="112650"/>
                </a:cubicBezTo>
                <a:cubicBezTo>
                  <a:pt x="933701" y="113235"/>
                  <a:pt x="939138" y="115574"/>
                  <a:pt x="939911" y="116353"/>
                </a:cubicBezTo>
                <a:cubicBezTo>
                  <a:pt x="939525" y="116743"/>
                  <a:pt x="935062" y="117913"/>
                  <a:pt x="934284" y="118302"/>
                </a:cubicBezTo>
                <a:cubicBezTo>
                  <a:pt x="928852" y="120056"/>
                  <a:pt x="924002" y="122395"/>
                  <a:pt x="918957" y="125124"/>
                </a:cubicBezTo>
                <a:close/>
                <a:moveTo>
                  <a:pt x="671719" y="139741"/>
                </a:moveTo>
                <a:cubicBezTo>
                  <a:pt x="672110" y="138766"/>
                  <a:pt x="673662" y="136233"/>
                  <a:pt x="674244" y="135258"/>
                </a:cubicBezTo>
                <a:cubicBezTo>
                  <a:pt x="677542" y="130191"/>
                  <a:pt x="679289" y="128047"/>
                  <a:pt x="683366" y="123565"/>
                </a:cubicBezTo>
                <a:cubicBezTo>
                  <a:pt x="684721" y="122200"/>
                  <a:pt x="687437" y="119277"/>
                  <a:pt x="688993" y="118692"/>
                </a:cubicBezTo>
                <a:cubicBezTo>
                  <a:pt x="694038" y="117133"/>
                  <a:pt x="699666" y="117523"/>
                  <a:pt x="704711" y="118108"/>
                </a:cubicBezTo>
                <a:cubicBezTo>
                  <a:pt x="704516" y="118302"/>
                  <a:pt x="704516" y="118497"/>
                  <a:pt x="704129" y="118497"/>
                </a:cubicBezTo>
                <a:cubicBezTo>
                  <a:pt x="697337" y="122980"/>
                  <a:pt x="691323" y="127657"/>
                  <a:pt x="685499" y="133309"/>
                </a:cubicBezTo>
                <a:cubicBezTo>
                  <a:pt x="684335" y="134479"/>
                  <a:pt x="683366" y="135453"/>
                  <a:pt x="682201" y="136623"/>
                </a:cubicBezTo>
                <a:cubicBezTo>
                  <a:pt x="681227" y="137597"/>
                  <a:pt x="681423" y="137792"/>
                  <a:pt x="680067" y="137987"/>
                </a:cubicBezTo>
                <a:cubicBezTo>
                  <a:pt x="676182" y="138377"/>
                  <a:pt x="674631" y="139156"/>
                  <a:pt x="671719" y="139741"/>
                </a:cubicBezTo>
                <a:close/>
                <a:moveTo>
                  <a:pt x="979114" y="131166"/>
                </a:moveTo>
                <a:cubicBezTo>
                  <a:pt x="980279" y="132725"/>
                  <a:pt x="983773" y="137987"/>
                  <a:pt x="984355" y="139741"/>
                </a:cubicBezTo>
                <a:cubicBezTo>
                  <a:pt x="982994" y="139546"/>
                  <a:pt x="981057" y="138766"/>
                  <a:pt x="978727" y="138377"/>
                </a:cubicBezTo>
                <a:cubicBezTo>
                  <a:pt x="977753" y="138182"/>
                  <a:pt x="976785" y="137987"/>
                  <a:pt x="975620" y="137987"/>
                </a:cubicBezTo>
                <a:cubicBezTo>
                  <a:pt x="974847" y="137987"/>
                  <a:pt x="974847" y="137987"/>
                  <a:pt x="974455" y="137402"/>
                </a:cubicBezTo>
                <a:lnTo>
                  <a:pt x="968441" y="131360"/>
                </a:lnTo>
                <a:cubicBezTo>
                  <a:pt x="968054" y="131166"/>
                  <a:pt x="967859" y="130776"/>
                  <a:pt x="967663" y="130581"/>
                </a:cubicBezTo>
                <a:cubicBezTo>
                  <a:pt x="964947" y="128242"/>
                  <a:pt x="962035" y="125708"/>
                  <a:pt x="959124" y="123565"/>
                </a:cubicBezTo>
                <a:lnTo>
                  <a:pt x="951362" y="117913"/>
                </a:lnTo>
                <a:cubicBezTo>
                  <a:pt x="956408" y="117328"/>
                  <a:pt x="962427" y="117133"/>
                  <a:pt x="967276" y="118692"/>
                </a:cubicBezTo>
                <a:cubicBezTo>
                  <a:pt x="969796" y="119472"/>
                  <a:pt x="977367" y="128632"/>
                  <a:pt x="979114" y="131166"/>
                </a:cubicBezTo>
                <a:close/>
                <a:moveTo>
                  <a:pt x="687050" y="137597"/>
                </a:moveTo>
                <a:cubicBezTo>
                  <a:pt x="691709" y="131945"/>
                  <a:pt x="702186" y="124539"/>
                  <a:pt x="708592" y="120446"/>
                </a:cubicBezTo>
                <a:cubicBezTo>
                  <a:pt x="710535" y="119277"/>
                  <a:pt x="710535" y="118887"/>
                  <a:pt x="711890" y="119277"/>
                </a:cubicBezTo>
                <a:cubicBezTo>
                  <a:pt x="719265" y="121226"/>
                  <a:pt x="726253" y="123565"/>
                  <a:pt x="732849" y="127073"/>
                </a:cubicBezTo>
                <a:cubicBezTo>
                  <a:pt x="733818" y="127657"/>
                  <a:pt x="734983" y="128242"/>
                  <a:pt x="735957" y="128632"/>
                </a:cubicBezTo>
                <a:cubicBezTo>
                  <a:pt x="735375" y="129022"/>
                  <a:pt x="733628" y="129606"/>
                  <a:pt x="732849" y="129801"/>
                </a:cubicBezTo>
                <a:cubicBezTo>
                  <a:pt x="726444" y="132335"/>
                  <a:pt x="719847" y="136428"/>
                  <a:pt x="714415" y="140715"/>
                </a:cubicBezTo>
                <a:cubicBezTo>
                  <a:pt x="712473" y="142275"/>
                  <a:pt x="712859" y="142275"/>
                  <a:pt x="711890" y="141885"/>
                </a:cubicBezTo>
                <a:cubicBezTo>
                  <a:pt x="704325" y="139351"/>
                  <a:pt x="694812" y="137597"/>
                  <a:pt x="687050" y="137597"/>
                </a:cubicBezTo>
                <a:close/>
                <a:moveTo>
                  <a:pt x="920313" y="128827"/>
                </a:moveTo>
                <a:cubicBezTo>
                  <a:pt x="921282" y="128437"/>
                  <a:pt x="922446" y="127657"/>
                  <a:pt x="923420" y="127073"/>
                </a:cubicBezTo>
                <a:cubicBezTo>
                  <a:pt x="930212" y="123565"/>
                  <a:pt x="937005" y="121031"/>
                  <a:pt x="944570" y="119277"/>
                </a:cubicBezTo>
                <a:cubicBezTo>
                  <a:pt x="945539" y="119082"/>
                  <a:pt x="945539" y="119082"/>
                  <a:pt x="946317" y="119667"/>
                </a:cubicBezTo>
                <a:cubicBezTo>
                  <a:pt x="951945" y="123175"/>
                  <a:pt x="958155" y="127657"/>
                  <a:pt x="963004" y="131945"/>
                </a:cubicBezTo>
                <a:cubicBezTo>
                  <a:pt x="964751" y="133504"/>
                  <a:pt x="967859" y="136233"/>
                  <a:pt x="969219" y="137792"/>
                </a:cubicBezTo>
                <a:cubicBezTo>
                  <a:pt x="961844" y="137792"/>
                  <a:pt x="954470" y="139156"/>
                  <a:pt x="947482" y="141300"/>
                </a:cubicBezTo>
                <a:cubicBezTo>
                  <a:pt x="943797" y="142469"/>
                  <a:pt x="943988" y="142859"/>
                  <a:pt x="943019" y="141885"/>
                </a:cubicBezTo>
                <a:cubicBezTo>
                  <a:pt x="937587" y="137402"/>
                  <a:pt x="930212" y="132725"/>
                  <a:pt x="923420" y="130191"/>
                </a:cubicBezTo>
                <a:cubicBezTo>
                  <a:pt x="922446" y="129606"/>
                  <a:pt x="920895" y="129411"/>
                  <a:pt x="920313" y="128827"/>
                </a:cubicBezTo>
                <a:close/>
                <a:moveTo>
                  <a:pt x="667256" y="157866"/>
                </a:moveTo>
                <a:cubicBezTo>
                  <a:pt x="667065" y="153968"/>
                  <a:pt x="667647" y="150070"/>
                  <a:pt x="668616" y="146757"/>
                </a:cubicBezTo>
                <a:cubicBezTo>
                  <a:pt x="669003" y="145783"/>
                  <a:pt x="668807" y="145198"/>
                  <a:pt x="669781" y="144808"/>
                </a:cubicBezTo>
                <a:cubicBezTo>
                  <a:pt x="671528" y="144029"/>
                  <a:pt x="675017" y="142859"/>
                  <a:pt x="676764" y="142664"/>
                </a:cubicBezTo>
                <a:cubicBezTo>
                  <a:pt x="676573" y="143054"/>
                  <a:pt x="675795" y="144029"/>
                  <a:pt x="675409" y="144613"/>
                </a:cubicBezTo>
                <a:cubicBezTo>
                  <a:pt x="673466" y="147147"/>
                  <a:pt x="670750" y="151045"/>
                  <a:pt x="669199" y="153968"/>
                </a:cubicBezTo>
                <a:cubicBezTo>
                  <a:pt x="668812" y="154553"/>
                  <a:pt x="667647" y="157282"/>
                  <a:pt x="667256" y="157866"/>
                </a:cubicBezTo>
                <a:close/>
                <a:moveTo>
                  <a:pt x="988818" y="157866"/>
                </a:moveTo>
                <a:cubicBezTo>
                  <a:pt x="988426" y="157282"/>
                  <a:pt x="987267" y="154553"/>
                  <a:pt x="986684" y="153579"/>
                </a:cubicBezTo>
                <a:cubicBezTo>
                  <a:pt x="984741" y="149681"/>
                  <a:pt x="981830" y="145978"/>
                  <a:pt x="979114" y="142470"/>
                </a:cubicBezTo>
                <a:cubicBezTo>
                  <a:pt x="980665" y="142664"/>
                  <a:pt x="982412" y="143249"/>
                  <a:pt x="983773" y="143639"/>
                </a:cubicBezTo>
                <a:cubicBezTo>
                  <a:pt x="986684" y="144613"/>
                  <a:pt x="986684" y="144613"/>
                  <a:pt x="987071" y="145978"/>
                </a:cubicBezTo>
                <a:cubicBezTo>
                  <a:pt x="988622" y="150655"/>
                  <a:pt x="988818" y="153189"/>
                  <a:pt x="988818" y="157866"/>
                </a:cubicBezTo>
                <a:close/>
                <a:moveTo>
                  <a:pt x="716936" y="143834"/>
                </a:moveTo>
                <a:cubicBezTo>
                  <a:pt x="717714" y="143249"/>
                  <a:pt x="718682" y="142664"/>
                  <a:pt x="719461" y="141885"/>
                </a:cubicBezTo>
                <a:cubicBezTo>
                  <a:pt x="721790" y="140131"/>
                  <a:pt x="724892" y="138377"/>
                  <a:pt x="727418" y="136818"/>
                </a:cubicBezTo>
                <a:cubicBezTo>
                  <a:pt x="729938" y="135453"/>
                  <a:pt x="736539" y="132140"/>
                  <a:pt x="739642" y="131750"/>
                </a:cubicBezTo>
                <a:cubicBezTo>
                  <a:pt x="741584" y="136818"/>
                  <a:pt x="743522" y="142080"/>
                  <a:pt x="745656" y="147147"/>
                </a:cubicBezTo>
                <a:cubicBezTo>
                  <a:pt x="746238" y="148706"/>
                  <a:pt x="747212" y="150655"/>
                  <a:pt x="747794" y="152214"/>
                </a:cubicBezTo>
                <a:cubicBezTo>
                  <a:pt x="744491" y="153384"/>
                  <a:pt x="741584" y="155527"/>
                  <a:pt x="739642" y="156307"/>
                </a:cubicBezTo>
                <a:cubicBezTo>
                  <a:pt x="738673" y="155722"/>
                  <a:pt x="737895" y="155138"/>
                  <a:pt x="736926" y="154553"/>
                </a:cubicBezTo>
                <a:cubicBezTo>
                  <a:pt x="732463" y="151630"/>
                  <a:pt x="727608" y="148706"/>
                  <a:pt x="722955" y="146562"/>
                </a:cubicBezTo>
                <a:cubicBezTo>
                  <a:pt x="721981" y="146173"/>
                  <a:pt x="717327" y="144224"/>
                  <a:pt x="716936" y="143834"/>
                </a:cubicBezTo>
                <a:close/>
                <a:moveTo>
                  <a:pt x="908279" y="152409"/>
                </a:moveTo>
                <a:cubicBezTo>
                  <a:pt x="908671" y="150850"/>
                  <a:pt x="909640" y="148901"/>
                  <a:pt x="910418" y="147342"/>
                </a:cubicBezTo>
                <a:cubicBezTo>
                  <a:pt x="912551" y="142275"/>
                  <a:pt x="914489" y="137207"/>
                  <a:pt x="916432" y="131945"/>
                </a:cubicBezTo>
                <a:cubicBezTo>
                  <a:pt x="919730" y="132335"/>
                  <a:pt x="926136" y="135453"/>
                  <a:pt x="928656" y="137012"/>
                </a:cubicBezTo>
                <a:cubicBezTo>
                  <a:pt x="934284" y="140326"/>
                  <a:pt x="934480" y="140715"/>
                  <a:pt x="939138" y="143834"/>
                </a:cubicBezTo>
                <a:cubicBezTo>
                  <a:pt x="938556" y="144224"/>
                  <a:pt x="936809" y="144808"/>
                  <a:pt x="936031" y="145198"/>
                </a:cubicBezTo>
                <a:cubicBezTo>
                  <a:pt x="930212" y="147732"/>
                  <a:pt x="924193" y="151045"/>
                  <a:pt x="918957" y="154553"/>
                </a:cubicBezTo>
                <a:cubicBezTo>
                  <a:pt x="917983" y="155138"/>
                  <a:pt x="917210" y="155722"/>
                  <a:pt x="916432" y="156307"/>
                </a:cubicBezTo>
                <a:cubicBezTo>
                  <a:pt x="914489" y="155722"/>
                  <a:pt x="911773" y="153579"/>
                  <a:pt x="908279" y="152409"/>
                </a:cubicBezTo>
                <a:close/>
                <a:moveTo>
                  <a:pt x="669003" y="168586"/>
                </a:moveTo>
                <a:cubicBezTo>
                  <a:pt x="668421" y="163518"/>
                  <a:pt x="672693" y="155333"/>
                  <a:pt x="674826" y="152214"/>
                </a:cubicBezTo>
                <a:cubicBezTo>
                  <a:pt x="677156" y="148901"/>
                  <a:pt x="678320" y="147147"/>
                  <a:pt x="680840" y="144224"/>
                </a:cubicBezTo>
                <a:cubicBezTo>
                  <a:pt x="682201" y="142469"/>
                  <a:pt x="682587" y="141885"/>
                  <a:pt x="683752" y="141885"/>
                </a:cubicBezTo>
                <a:cubicBezTo>
                  <a:pt x="692096" y="141495"/>
                  <a:pt x="701413" y="143054"/>
                  <a:pt x="708788" y="145588"/>
                </a:cubicBezTo>
                <a:cubicBezTo>
                  <a:pt x="708396" y="146173"/>
                  <a:pt x="708010" y="146367"/>
                  <a:pt x="707427" y="146757"/>
                </a:cubicBezTo>
                <a:cubicBezTo>
                  <a:pt x="706845" y="147147"/>
                  <a:pt x="706649" y="147537"/>
                  <a:pt x="706263" y="147927"/>
                </a:cubicBezTo>
                <a:cubicBezTo>
                  <a:pt x="704907" y="149291"/>
                  <a:pt x="701217" y="152799"/>
                  <a:pt x="700053" y="154358"/>
                </a:cubicBezTo>
                <a:lnTo>
                  <a:pt x="690158" y="166831"/>
                </a:lnTo>
                <a:cubicBezTo>
                  <a:pt x="683556" y="166637"/>
                  <a:pt x="679485" y="166442"/>
                  <a:pt x="672693" y="168001"/>
                </a:cubicBezTo>
                <a:cubicBezTo>
                  <a:pt x="671915" y="167806"/>
                  <a:pt x="669585" y="168586"/>
                  <a:pt x="669003" y="168586"/>
                </a:cubicBezTo>
                <a:close/>
                <a:moveTo>
                  <a:pt x="947095" y="145393"/>
                </a:moveTo>
                <a:cubicBezTo>
                  <a:pt x="954078" y="143054"/>
                  <a:pt x="962618" y="141495"/>
                  <a:pt x="969992" y="141690"/>
                </a:cubicBezTo>
                <a:cubicBezTo>
                  <a:pt x="972904" y="141690"/>
                  <a:pt x="972708" y="141495"/>
                  <a:pt x="973682" y="142470"/>
                </a:cubicBezTo>
                <a:cubicBezTo>
                  <a:pt x="977949" y="147147"/>
                  <a:pt x="987849" y="160205"/>
                  <a:pt x="986875" y="168586"/>
                </a:cubicBezTo>
                <a:cubicBezTo>
                  <a:pt x="986293" y="168586"/>
                  <a:pt x="983190" y="167806"/>
                  <a:pt x="982216" y="167611"/>
                </a:cubicBezTo>
                <a:cubicBezTo>
                  <a:pt x="980474" y="167221"/>
                  <a:pt x="978727" y="167026"/>
                  <a:pt x="977171" y="166831"/>
                </a:cubicBezTo>
                <a:cubicBezTo>
                  <a:pt x="973100" y="166442"/>
                  <a:pt x="969796" y="166637"/>
                  <a:pt x="965916" y="166637"/>
                </a:cubicBezTo>
                <a:cubicBezTo>
                  <a:pt x="965529" y="166247"/>
                  <a:pt x="965143" y="165662"/>
                  <a:pt x="964751" y="165077"/>
                </a:cubicBezTo>
                <a:lnTo>
                  <a:pt x="961649" y="160790"/>
                </a:lnTo>
                <a:cubicBezTo>
                  <a:pt x="959319" y="157671"/>
                  <a:pt x="957959" y="156502"/>
                  <a:pt x="955825" y="153968"/>
                </a:cubicBezTo>
                <a:cubicBezTo>
                  <a:pt x="955439" y="153384"/>
                  <a:pt x="955052" y="153189"/>
                  <a:pt x="954661" y="152799"/>
                </a:cubicBezTo>
                <a:cubicBezTo>
                  <a:pt x="953888" y="151824"/>
                  <a:pt x="953109" y="151045"/>
                  <a:pt x="952140" y="150265"/>
                </a:cubicBezTo>
                <a:lnTo>
                  <a:pt x="948260" y="146562"/>
                </a:lnTo>
                <a:cubicBezTo>
                  <a:pt x="948064" y="146173"/>
                  <a:pt x="947482" y="145783"/>
                  <a:pt x="947095" y="145393"/>
                </a:cubicBezTo>
                <a:close/>
                <a:moveTo>
                  <a:pt x="694812" y="167026"/>
                </a:moveTo>
                <a:cubicBezTo>
                  <a:pt x="695394" y="165467"/>
                  <a:pt x="700248" y="159815"/>
                  <a:pt x="701800" y="158061"/>
                </a:cubicBezTo>
                <a:cubicBezTo>
                  <a:pt x="703933" y="155528"/>
                  <a:pt x="705680" y="153773"/>
                  <a:pt x="708205" y="151435"/>
                </a:cubicBezTo>
                <a:cubicBezTo>
                  <a:pt x="708592" y="151045"/>
                  <a:pt x="708979" y="150655"/>
                  <a:pt x="709370" y="150265"/>
                </a:cubicBezTo>
                <a:cubicBezTo>
                  <a:pt x="709952" y="149876"/>
                  <a:pt x="713055" y="146952"/>
                  <a:pt x="713251" y="146952"/>
                </a:cubicBezTo>
                <a:cubicBezTo>
                  <a:pt x="715188" y="147537"/>
                  <a:pt x="717518" y="148706"/>
                  <a:pt x="719461" y="149486"/>
                </a:cubicBezTo>
                <a:cubicBezTo>
                  <a:pt x="722955" y="151045"/>
                  <a:pt x="727418" y="153579"/>
                  <a:pt x="730716" y="155528"/>
                </a:cubicBezTo>
                <a:cubicBezTo>
                  <a:pt x="731881" y="156307"/>
                  <a:pt x="735179" y="158256"/>
                  <a:pt x="735957" y="159036"/>
                </a:cubicBezTo>
                <a:cubicBezTo>
                  <a:pt x="735565" y="159620"/>
                  <a:pt x="734210" y="160205"/>
                  <a:pt x="733628" y="160790"/>
                </a:cubicBezTo>
                <a:cubicBezTo>
                  <a:pt x="731489" y="162349"/>
                  <a:pt x="726835" y="166052"/>
                  <a:pt x="724892" y="168001"/>
                </a:cubicBezTo>
                <a:cubicBezTo>
                  <a:pt x="722759" y="169950"/>
                  <a:pt x="720816" y="171704"/>
                  <a:pt x="718878" y="173848"/>
                </a:cubicBezTo>
                <a:cubicBezTo>
                  <a:pt x="717131" y="173458"/>
                  <a:pt x="714998" y="172483"/>
                  <a:pt x="713251" y="171704"/>
                </a:cubicBezTo>
                <a:cubicBezTo>
                  <a:pt x="709561" y="170340"/>
                  <a:pt x="705294" y="169170"/>
                  <a:pt x="701217" y="168391"/>
                </a:cubicBezTo>
                <a:cubicBezTo>
                  <a:pt x="700248" y="168001"/>
                  <a:pt x="695394" y="167221"/>
                  <a:pt x="694812" y="167026"/>
                </a:cubicBezTo>
                <a:close/>
                <a:moveTo>
                  <a:pt x="920117" y="158841"/>
                </a:moveTo>
                <a:cubicBezTo>
                  <a:pt x="920699" y="158256"/>
                  <a:pt x="921864" y="157476"/>
                  <a:pt x="922642" y="157087"/>
                </a:cubicBezTo>
                <a:cubicBezTo>
                  <a:pt x="925167" y="155528"/>
                  <a:pt x="928270" y="153579"/>
                  <a:pt x="930795" y="152409"/>
                </a:cubicBezTo>
                <a:cubicBezTo>
                  <a:pt x="932150" y="151630"/>
                  <a:pt x="941658" y="146952"/>
                  <a:pt x="942632" y="147147"/>
                </a:cubicBezTo>
                <a:cubicBezTo>
                  <a:pt x="943215" y="147342"/>
                  <a:pt x="943601" y="147927"/>
                  <a:pt x="943988" y="148316"/>
                </a:cubicBezTo>
                <a:lnTo>
                  <a:pt x="946513" y="150655"/>
                </a:lnTo>
                <a:cubicBezTo>
                  <a:pt x="947868" y="151824"/>
                  <a:pt x="953692" y="157866"/>
                  <a:pt x="954856" y="159231"/>
                </a:cubicBezTo>
                <a:cubicBezTo>
                  <a:pt x="955243" y="159620"/>
                  <a:pt x="955634" y="160205"/>
                  <a:pt x="956021" y="160595"/>
                </a:cubicBezTo>
                <a:cubicBezTo>
                  <a:pt x="957186" y="161959"/>
                  <a:pt x="960871" y="166247"/>
                  <a:pt x="961262" y="167416"/>
                </a:cubicBezTo>
                <a:cubicBezTo>
                  <a:pt x="960680" y="167611"/>
                  <a:pt x="955825" y="168391"/>
                  <a:pt x="954661" y="168586"/>
                </a:cubicBezTo>
                <a:cubicBezTo>
                  <a:pt x="950780" y="169365"/>
                  <a:pt x="946513" y="170534"/>
                  <a:pt x="942823" y="171899"/>
                </a:cubicBezTo>
                <a:cubicBezTo>
                  <a:pt x="941076" y="172483"/>
                  <a:pt x="938942" y="173458"/>
                  <a:pt x="937391" y="173848"/>
                </a:cubicBezTo>
                <a:lnTo>
                  <a:pt x="929238" y="166052"/>
                </a:lnTo>
                <a:cubicBezTo>
                  <a:pt x="927883" y="164688"/>
                  <a:pt x="924389" y="161959"/>
                  <a:pt x="922642" y="160790"/>
                </a:cubicBezTo>
                <a:cubicBezTo>
                  <a:pt x="921673" y="160010"/>
                  <a:pt x="920508" y="159231"/>
                  <a:pt x="920117" y="158841"/>
                </a:cubicBezTo>
                <a:close/>
                <a:moveTo>
                  <a:pt x="743136" y="159231"/>
                </a:moveTo>
                <a:cubicBezTo>
                  <a:pt x="743718" y="158451"/>
                  <a:pt x="748377" y="156307"/>
                  <a:pt x="749346" y="156112"/>
                </a:cubicBezTo>
                <a:lnTo>
                  <a:pt x="754587" y="167221"/>
                </a:lnTo>
                <a:cubicBezTo>
                  <a:pt x="754973" y="168001"/>
                  <a:pt x="756138" y="170145"/>
                  <a:pt x="756138" y="170729"/>
                </a:cubicBezTo>
                <a:cubicBezTo>
                  <a:pt x="754587" y="169170"/>
                  <a:pt x="753031" y="167806"/>
                  <a:pt x="751479" y="166247"/>
                </a:cubicBezTo>
                <a:cubicBezTo>
                  <a:pt x="751093" y="166052"/>
                  <a:pt x="751093" y="165662"/>
                  <a:pt x="750701" y="165467"/>
                </a:cubicBezTo>
                <a:cubicBezTo>
                  <a:pt x="748763" y="163713"/>
                  <a:pt x="745269" y="160595"/>
                  <a:pt x="743136" y="159231"/>
                </a:cubicBezTo>
                <a:close/>
                <a:moveTo>
                  <a:pt x="899936" y="170729"/>
                </a:moveTo>
                <a:cubicBezTo>
                  <a:pt x="899936" y="170534"/>
                  <a:pt x="906532" y="156307"/>
                  <a:pt x="906728" y="156112"/>
                </a:cubicBezTo>
                <a:cubicBezTo>
                  <a:pt x="907506" y="156307"/>
                  <a:pt x="912356" y="158256"/>
                  <a:pt x="912938" y="159231"/>
                </a:cubicBezTo>
                <a:cubicBezTo>
                  <a:pt x="911191" y="160400"/>
                  <a:pt x="906924" y="163908"/>
                  <a:pt x="905373" y="165467"/>
                </a:cubicBezTo>
                <a:lnTo>
                  <a:pt x="903043" y="167611"/>
                </a:lnTo>
                <a:cubicBezTo>
                  <a:pt x="902847" y="167806"/>
                  <a:pt x="902652" y="168196"/>
                  <a:pt x="902265" y="168391"/>
                </a:cubicBezTo>
                <a:cubicBezTo>
                  <a:pt x="901879" y="168586"/>
                  <a:pt x="899936" y="170534"/>
                  <a:pt x="899936" y="170729"/>
                </a:cubicBezTo>
                <a:close/>
                <a:moveTo>
                  <a:pt x="976589" y="192168"/>
                </a:moveTo>
                <a:cubicBezTo>
                  <a:pt x="976006" y="185541"/>
                  <a:pt x="972904" y="178720"/>
                  <a:pt x="969606" y="172873"/>
                </a:cubicBezTo>
                <a:cubicBezTo>
                  <a:pt x="969219" y="172094"/>
                  <a:pt x="968441" y="171119"/>
                  <a:pt x="968245" y="170534"/>
                </a:cubicBezTo>
                <a:cubicBezTo>
                  <a:pt x="972126" y="170534"/>
                  <a:pt x="974651" y="170534"/>
                  <a:pt x="978727" y="170924"/>
                </a:cubicBezTo>
                <a:cubicBezTo>
                  <a:pt x="980279" y="171119"/>
                  <a:pt x="984741" y="171899"/>
                  <a:pt x="985710" y="172483"/>
                </a:cubicBezTo>
                <a:cubicBezTo>
                  <a:pt x="985128" y="175992"/>
                  <a:pt x="978145" y="190609"/>
                  <a:pt x="976589" y="192168"/>
                </a:cubicBezTo>
                <a:close/>
                <a:moveTo>
                  <a:pt x="670363" y="172483"/>
                </a:moveTo>
                <a:cubicBezTo>
                  <a:pt x="671332" y="171704"/>
                  <a:pt x="676764" y="170924"/>
                  <a:pt x="678320" y="170924"/>
                </a:cubicBezTo>
                <a:cubicBezTo>
                  <a:pt x="681423" y="170534"/>
                  <a:pt x="684530" y="170534"/>
                  <a:pt x="687633" y="170534"/>
                </a:cubicBezTo>
                <a:cubicBezTo>
                  <a:pt x="687442" y="171119"/>
                  <a:pt x="686664" y="172483"/>
                  <a:pt x="686277" y="173068"/>
                </a:cubicBezTo>
                <a:cubicBezTo>
                  <a:pt x="683948" y="177356"/>
                  <a:pt x="682005" y="181449"/>
                  <a:pt x="680650" y="186126"/>
                </a:cubicBezTo>
                <a:cubicBezTo>
                  <a:pt x="680454" y="187101"/>
                  <a:pt x="679485" y="192168"/>
                  <a:pt x="679289" y="192168"/>
                </a:cubicBezTo>
                <a:cubicBezTo>
                  <a:pt x="678511" y="190609"/>
                  <a:pt x="677542" y="189050"/>
                  <a:pt x="676764" y="187490"/>
                </a:cubicBezTo>
                <a:cubicBezTo>
                  <a:pt x="675213" y="184567"/>
                  <a:pt x="673466" y="180669"/>
                  <a:pt x="672301" y="177746"/>
                </a:cubicBezTo>
                <a:cubicBezTo>
                  <a:pt x="671719" y="176381"/>
                  <a:pt x="670554" y="173848"/>
                  <a:pt x="670363" y="172483"/>
                </a:cubicBezTo>
                <a:close/>
                <a:moveTo>
                  <a:pt x="722759" y="175212"/>
                </a:moveTo>
                <a:cubicBezTo>
                  <a:pt x="723145" y="174432"/>
                  <a:pt x="727608" y="170340"/>
                  <a:pt x="728582" y="169560"/>
                </a:cubicBezTo>
                <a:cubicBezTo>
                  <a:pt x="730716" y="167806"/>
                  <a:pt x="732463" y="166247"/>
                  <a:pt x="734792" y="164493"/>
                </a:cubicBezTo>
                <a:cubicBezTo>
                  <a:pt x="735565" y="163908"/>
                  <a:pt x="738477" y="161764"/>
                  <a:pt x="739255" y="161374"/>
                </a:cubicBezTo>
                <a:cubicBezTo>
                  <a:pt x="742358" y="163518"/>
                  <a:pt x="745465" y="166442"/>
                  <a:pt x="748377" y="168975"/>
                </a:cubicBezTo>
                <a:cubicBezTo>
                  <a:pt x="749732" y="170340"/>
                  <a:pt x="754195" y="174432"/>
                  <a:pt x="754587" y="175407"/>
                </a:cubicBezTo>
                <a:cubicBezTo>
                  <a:pt x="754004" y="175992"/>
                  <a:pt x="753422" y="176381"/>
                  <a:pt x="752840" y="176771"/>
                </a:cubicBezTo>
                <a:cubicBezTo>
                  <a:pt x="751479" y="177746"/>
                  <a:pt x="742167" y="185736"/>
                  <a:pt x="741775" y="186516"/>
                </a:cubicBezTo>
                <a:cubicBezTo>
                  <a:pt x="741193" y="186321"/>
                  <a:pt x="740028" y="185347"/>
                  <a:pt x="739446" y="184957"/>
                </a:cubicBezTo>
                <a:cubicBezTo>
                  <a:pt x="736730" y="182618"/>
                  <a:pt x="725671" y="175992"/>
                  <a:pt x="722759" y="175212"/>
                </a:cubicBezTo>
                <a:close/>
                <a:moveTo>
                  <a:pt x="901100" y="175212"/>
                </a:moveTo>
                <a:cubicBezTo>
                  <a:pt x="901487" y="174822"/>
                  <a:pt x="902265" y="173848"/>
                  <a:pt x="902847" y="173263"/>
                </a:cubicBezTo>
                <a:lnTo>
                  <a:pt x="912551" y="164493"/>
                </a:lnTo>
                <a:cubicBezTo>
                  <a:pt x="913907" y="163323"/>
                  <a:pt x="915267" y="162349"/>
                  <a:pt x="916628" y="161179"/>
                </a:cubicBezTo>
                <a:cubicBezTo>
                  <a:pt x="917401" y="161569"/>
                  <a:pt x="920313" y="163713"/>
                  <a:pt x="921091" y="164298"/>
                </a:cubicBezTo>
                <a:cubicBezTo>
                  <a:pt x="923611" y="166247"/>
                  <a:pt x="925940" y="168196"/>
                  <a:pt x="928465" y="170340"/>
                </a:cubicBezTo>
                <a:cubicBezTo>
                  <a:pt x="929048" y="170924"/>
                  <a:pt x="932928" y="174432"/>
                  <a:pt x="933315" y="175017"/>
                </a:cubicBezTo>
                <a:cubicBezTo>
                  <a:pt x="930599" y="175602"/>
                  <a:pt x="921282" y="181449"/>
                  <a:pt x="918566" y="183203"/>
                </a:cubicBezTo>
                <a:cubicBezTo>
                  <a:pt x="917792" y="183787"/>
                  <a:pt x="917014" y="184372"/>
                  <a:pt x="916236" y="184762"/>
                </a:cubicBezTo>
                <a:cubicBezTo>
                  <a:pt x="915654" y="185152"/>
                  <a:pt x="914685" y="186126"/>
                  <a:pt x="913907" y="186321"/>
                </a:cubicBezTo>
                <a:cubicBezTo>
                  <a:pt x="913520" y="185541"/>
                  <a:pt x="905373" y="178720"/>
                  <a:pt x="904399" y="177941"/>
                </a:cubicBezTo>
                <a:cubicBezTo>
                  <a:pt x="903816" y="177551"/>
                  <a:pt x="903430" y="177161"/>
                  <a:pt x="902652" y="176576"/>
                </a:cubicBezTo>
                <a:cubicBezTo>
                  <a:pt x="902069" y="176186"/>
                  <a:pt x="901487" y="175797"/>
                  <a:pt x="901100" y="175212"/>
                </a:cubicBezTo>
                <a:close/>
                <a:moveTo>
                  <a:pt x="683752" y="198599"/>
                </a:moveTo>
                <a:cubicBezTo>
                  <a:pt x="682974" y="192558"/>
                  <a:pt x="683556" y="188855"/>
                  <a:pt x="685886" y="182813"/>
                </a:cubicBezTo>
                <a:cubicBezTo>
                  <a:pt x="686468" y="181254"/>
                  <a:pt x="690931" y="172094"/>
                  <a:pt x="692291" y="170729"/>
                </a:cubicBezTo>
                <a:cubicBezTo>
                  <a:pt x="696172" y="170924"/>
                  <a:pt x="701217" y="172094"/>
                  <a:pt x="704907" y="172873"/>
                </a:cubicBezTo>
                <a:cubicBezTo>
                  <a:pt x="706649" y="173263"/>
                  <a:pt x="714998" y="175797"/>
                  <a:pt x="715771" y="176381"/>
                </a:cubicBezTo>
                <a:cubicBezTo>
                  <a:pt x="714998" y="177161"/>
                  <a:pt x="714415" y="178135"/>
                  <a:pt x="713637" y="178915"/>
                </a:cubicBezTo>
                <a:cubicBezTo>
                  <a:pt x="711117" y="181449"/>
                  <a:pt x="705680" y="189050"/>
                  <a:pt x="703742" y="191973"/>
                </a:cubicBezTo>
                <a:cubicBezTo>
                  <a:pt x="703160" y="192947"/>
                  <a:pt x="702578" y="193727"/>
                  <a:pt x="701995" y="194896"/>
                </a:cubicBezTo>
                <a:cubicBezTo>
                  <a:pt x="701413" y="195871"/>
                  <a:pt x="701022" y="196845"/>
                  <a:pt x="700248" y="197820"/>
                </a:cubicBezTo>
                <a:cubicBezTo>
                  <a:pt x="692487" y="197625"/>
                  <a:pt x="692291" y="197430"/>
                  <a:pt x="683752" y="198599"/>
                </a:cubicBezTo>
                <a:close/>
                <a:moveTo>
                  <a:pt x="940107" y="176576"/>
                </a:moveTo>
                <a:cubicBezTo>
                  <a:pt x="940885" y="175797"/>
                  <a:pt x="949425" y="173458"/>
                  <a:pt x="951167" y="172873"/>
                </a:cubicBezTo>
                <a:cubicBezTo>
                  <a:pt x="954856" y="171899"/>
                  <a:pt x="959706" y="170924"/>
                  <a:pt x="963586" y="170729"/>
                </a:cubicBezTo>
                <a:cubicBezTo>
                  <a:pt x="965143" y="172094"/>
                  <a:pt x="969219" y="181059"/>
                  <a:pt x="969992" y="183008"/>
                </a:cubicBezTo>
                <a:cubicBezTo>
                  <a:pt x="972322" y="189050"/>
                  <a:pt x="972904" y="192558"/>
                  <a:pt x="972126" y="198599"/>
                </a:cubicBezTo>
                <a:cubicBezTo>
                  <a:pt x="969219" y="198210"/>
                  <a:pt x="966890" y="197820"/>
                  <a:pt x="963978" y="197625"/>
                </a:cubicBezTo>
                <a:cubicBezTo>
                  <a:pt x="961262" y="197625"/>
                  <a:pt x="956217" y="198015"/>
                  <a:pt x="955439" y="198015"/>
                </a:cubicBezTo>
                <a:cubicBezTo>
                  <a:pt x="954856" y="197040"/>
                  <a:pt x="954274" y="196066"/>
                  <a:pt x="953692" y="195091"/>
                </a:cubicBezTo>
                <a:cubicBezTo>
                  <a:pt x="950393" y="189244"/>
                  <a:pt x="944766" y="181644"/>
                  <a:pt x="940107" y="176576"/>
                </a:cubicBezTo>
                <a:close/>
                <a:moveTo>
                  <a:pt x="745269" y="189050"/>
                </a:moveTo>
                <a:cubicBezTo>
                  <a:pt x="745852" y="188270"/>
                  <a:pt x="757107" y="178720"/>
                  <a:pt x="757885" y="178330"/>
                </a:cubicBezTo>
                <a:cubicBezTo>
                  <a:pt x="758272" y="178915"/>
                  <a:pt x="758854" y="179695"/>
                  <a:pt x="759436" y="180279"/>
                </a:cubicBezTo>
                <a:cubicBezTo>
                  <a:pt x="762930" y="184372"/>
                  <a:pt x="766811" y="190219"/>
                  <a:pt x="769527" y="194896"/>
                </a:cubicBezTo>
                <a:lnTo>
                  <a:pt x="766811" y="197430"/>
                </a:lnTo>
                <a:cubicBezTo>
                  <a:pt x="765842" y="198405"/>
                  <a:pt x="764868" y="199769"/>
                  <a:pt x="764482" y="200159"/>
                </a:cubicBezTo>
                <a:cubicBezTo>
                  <a:pt x="763513" y="199184"/>
                  <a:pt x="762544" y="198210"/>
                  <a:pt x="760601" y="197820"/>
                </a:cubicBezTo>
                <a:cubicBezTo>
                  <a:pt x="758658" y="197430"/>
                  <a:pt x="756911" y="198015"/>
                  <a:pt x="755751" y="198989"/>
                </a:cubicBezTo>
                <a:cubicBezTo>
                  <a:pt x="755360" y="198794"/>
                  <a:pt x="755360" y="198599"/>
                  <a:pt x="755169" y="198405"/>
                </a:cubicBezTo>
                <a:cubicBezTo>
                  <a:pt x="754973" y="198210"/>
                  <a:pt x="754778" y="198015"/>
                  <a:pt x="754587" y="197820"/>
                </a:cubicBezTo>
                <a:lnTo>
                  <a:pt x="753422" y="196456"/>
                </a:lnTo>
                <a:cubicBezTo>
                  <a:pt x="750510" y="193922"/>
                  <a:pt x="747985" y="191193"/>
                  <a:pt x="745269" y="189050"/>
                </a:cubicBezTo>
                <a:close/>
                <a:moveTo>
                  <a:pt x="886547" y="194896"/>
                </a:moveTo>
                <a:cubicBezTo>
                  <a:pt x="889845" y="188855"/>
                  <a:pt x="893922" y="183787"/>
                  <a:pt x="898189" y="178330"/>
                </a:cubicBezTo>
                <a:cubicBezTo>
                  <a:pt x="899163" y="178720"/>
                  <a:pt x="910222" y="188270"/>
                  <a:pt x="910804" y="189050"/>
                </a:cubicBezTo>
                <a:cubicBezTo>
                  <a:pt x="906924" y="192168"/>
                  <a:pt x="903626" y="195481"/>
                  <a:pt x="900327" y="198989"/>
                </a:cubicBezTo>
                <a:cubicBezTo>
                  <a:pt x="899163" y="198210"/>
                  <a:pt x="897416" y="197430"/>
                  <a:pt x="895473" y="197820"/>
                </a:cubicBezTo>
                <a:cubicBezTo>
                  <a:pt x="893535" y="198210"/>
                  <a:pt x="892561" y="199379"/>
                  <a:pt x="891592" y="200159"/>
                </a:cubicBezTo>
                <a:cubicBezTo>
                  <a:pt x="891206" y="199769"/>
                  <a:pt x="890232" y="198210"/>
                  <a:pt x="889263" y="197430"/>
                </a:cubicBezTo>
                <a:lnTo>
                  <a:pt x="886547" y="194896"/>
                </a:lnTo>
                <a:close/>
                <a:moveTo>
                  <a:pt x="704711" y="198599"/>
                </a:moveTo>
                <a:cubicBezTo>
                  <a:pt x="705876" y="195481"/>
                  <a:pt x="713251" y="185736"/>
                  <a:pt x="715580" y="182813"/>
                </a:cubicBezTo>
                <a:lnTo>
                  <a:pt x="718682" y="179305"/>
                </a:lnTo>
                <a:cubicBezTo>
                  <a:pt x="719069" y="178915"/>
                  <a:pt x="719461" y="178525"/>
                  <a:pt x="719847" y="178330"/>
                </a:cubicBezTo>
                <a:cubicBezTo>
                  <a:pt x="723537" y="179695"/>
                  <a:pt x="731102" y="183982"/>
                  <a:pt x="734596" y="186321"/>
                </a:cubicBezTo>
                <a:lnTo>
                  <a:pt x="739059" y="189439"/>
                </a:lnTo>
                <a:lnTo>
                  <a:pt x="732654" y="196066"/>
                </a:lnTo>
                <a:cubicBezTo>
                  <a:pt x="732267" y="196456"/>
                  <a:pt x="732267" y="196650"/>
                  <a:pt x="731881" y="197040"/>
                </a:cubicBezTo>
                <a:cubicBezTo>
                  <a:pt x="730134" y="198794"/>
                  <a:pt x="725475" y="205226"/>
                  <a:pt x="725475" y="205226"/>
                </a:cubicBezTo>
                <a:cubicBezTo>
                  <a:pt x="722759" y="203862"/>
                  <a:pt x="718878" y="202497"/>
                  <a:pt x="715771" y="201523"/>
                </a:cubicBezTo>
                <a:cubicBezTo>
                  <a:pt x="714024" y="200938"/>
                  <a:pt x="712282" y="200353"/>
                  <a:pt x="710339" y="199964"/>
                </a:cubicBezTo>
                <a:cubicBezTo>
                  <a:pt x="709174" y="199574"/>
                  <a:pt x="705294" y="198989"/>
                  <a:pt x="704711" y="198599"/>
                </a:cubicBezTo>
                <a:close/>
                <a:moveTo>
                  <a:pt x="917014" y="189244"/>
                </a:moveTo>
                <a:cubicBezTo>
                  <a:pt x="918566" y="187295"/>
                  <a:pt x="932346" y="179500"/>
                  <a:pt x="936031" y="178135"/>
                </a:cubicBezTo>
                <a:cubicBezTo>
                  <a:pt x="938747" y="180279"/>
                  <a:pt x="950007" y="195286"/>
                  <a:pt x="951167" y="198405"/>
                </a:cubicBezTo>
                <a:cubicBezTo>
                  <a:pt x="950584" y="198599"/>
                  <a:pt x="946513" y="199379"/>
                  <a:pt x="945539" y="199574"/>
                </a:cubicBezTo>
                <a:cubicBezTo>
                  <a:pt x="941076" y="200743"/>
                  <a:pt x="934480" y="202887"/>
                  <a:pt x="930599" y="204837"/>
                </a:cubicBezTo>
                <a:lnTo>
                  <a:pt x="925744" y="198599"/>
                </a:lnTo>
                <a:cubicBezTo>
                  <a:pt x="925167" y="198015"/>
                  <a:pt x="924776" y="197235"/>
                  <a:pt x="924193" y="196650"/>
                </a:cubicBezTo>
                <a:lnTo>
                  <a:pt x="921477" y="193727"/>
                </a:lnTo>
                <a:cubicBezTo>
                  <a:pt x="921091" y="193337"/>
                  <a:pt x="920895" y="193142"/>
                  <a:pt x="920508" y="192753"/>
                </a:cubicBezTo>
                <a:lnTo>
                  <a:pt x="917014" y="189244"/>
                </a:lnTo>
                <a:close/>
                <a:moveTo>
                  <a:pt x="685886" y="202302"/>
                </a:moveTo>
                <a:cubicBezTo>
                  <a:pt x="689766" y="201913"/>
                  <a:pt x="694621" y="201133"/>
                  <a:pt x="698697" y="201913"/>
                </a:cubicBezTo>
                <a:cubicBezTo>
                  <a:pt x="696950" y="206591"/>
                  <a:pt x="695786" y="208735"/>
                  <a:pt x="695203" y="214387"/>
                </a:cubicBezTo>
                <a:cubicBezTo>
                  <a:pt x="694229" y="213802"/>
                  <a:pt x="686468" y="203862"/>
                  <a:pt x="685886" y="202302"/>
                </a:cubicBezTo>
                <a:close/>
                <a:moveTo>
                  <a:pt x="957376" y="201913"/>
                </a:moveTo>
                <a:cubicBezTo>
                  <a:pt x="961649" y="201133"/>
                  <a:pt x="965916" y="201913"/>
                  <a:pt x="970188" y="202302"/>
                </a:cubicBezTo>
                <a:cubicBezTo>
                  <a:pt x="969606" y="203862"/>
                  <a:pt x="961844" y="213802"/>
                  <a:pt x="960871" y="214581"/>
                </a:cubicBezTo>
                <a:cubicBezTo>
                  <a:pt x="960680" y="212048"/>
                  <a:pt x="960288" y="210099"/>
                  <a:pt x="959515" y="207760"/>
                </a:cubicBezTo>
                <a:cubicBezTo>
                  <a:pt x="958933" y="205616"/>
                  <a:pt x="958155" y="203862"/>
                  <a:pt x="957376" y="201913"/>
                </a:cubicBezTo>
                <a:close/>
                <a:moveTo>
                  <a:pt x="728969" y="206980"/>
                </a:moveTo>
                <a:cubicBezTo>
                  <a:pt x="729355" y="205811"/>
                  <a:pt x="731102" y="203862"/>
                  <a:pt x="732071" y="202887"/>
                </a:cubicBezTo>
                <a:cubicBezTo>
                  <a:pt x="733236" y="201328"/>
                  <a:pt x="737508" y="196456"/>
                  <a:pt x="738673" y="195286"/>
                </a:cubicBezTo>
                <a:lnTo>
                  <a:pt x="742167" y="191778"/>
                </a:lnTo>
                <a:cubicBezTo>
                  <a:pt x="742940" y="192168"/>
                  <a:pt x="744491" y="193532"/>
                  <a:pt x="745269" y="194312"/>
                </a:cubicBezTo>
                <a:cubicBezTo>
                  <a:pt x="746630" y="195286"/>
                  <a:pt x="752840" y="201523"/>
                  <a:pt x="753422" y="202692"/>
                </a:cubicBezTo>
                <a:cubicBezTo>
                  <a:pt x="750701" y="202887"/>
                  <a:pt x="749732" y="203277"/>
                  <a:pt x="748377" y="205031"/>
                </a:cubicBezTo>
                <a:cubicBezTo>
                  <a:pt x="747212" y="206591"/>
                  <a:pt x="747016" y="208735"/>
                  <a:pt x="747403" y="210878"/>
                </a:cubicBezTo>
                <a:cubicBezTo>
                  <a:pt x="745269" y="211073"/>
                  <a:pt x="742940" y="211268"/>
                  <a:pt x="741584" y="213022"/>
                </a:cubicBezTo>
                <a:cubicBezTo>
                  <a:pt x="741193" y="213412"/>
                  <a:pt x="740806" y="214192"/>
                  <a:pt x="740420" y="214581"/>
                </a:cubicBezTo>
                <a:lnTo>
                  <a:pt x="737508" y="212632"/>
                </a:lnTo>
                <a:cubicBezTo>
                  <a:pt x="735761" y="211268"/>
                  <a:pt x="733628" y="210099"/>
                  <a:pt x="731685" y="208929"/>
                </a:cubicBezTo>
                <a:cubicBezTo>
                  <a:pt x="731298" y="208150"/>
                  <a:pt x="729551" y="207370"/>
                  <a:pt x="728969" y="206980"/>
                </a:cubicBezTo>
                <a:close/>
                <a:moveTo>
                  <a:pt x="902461" y="202692"/>
                </a:moveTo>
                <a:cubicBezTo>
                  <a:pt x="902652" y="202108"/>
                  <a:pt x="903430" y="201718"/>
                  <a:pt x="903816" y="201133"/>
                </a:cubicBezTo>
                <a:cubicBezTo>
                  <a:pt x="905373" y="199184"/>
                  <a:pt x="908279" y="196650"/>
                  <a:pt x="910222" y="194896"/>
                </a:cubicBezTo>
                <a:cubicBezTo>
                  <a:pt x="911000" y="194117"/>
                  <a:pt x="913134" y="192168"/>
                  <a:pt x="913907" y="191778"/>
                </a:cubicBezTo>
                <a:lnTo>
                  <a:pt x="915654" y="193532"/>
                </a:lnTo>
                <a:cubicBezTo>
                  <a:pt x="916236" y="194117"/>
                  <a:pt x="916819" y="194702"/>
                  <a:pt x="917401" y="195286"/>
                </a:cubicBezTo>
                <a:cubicBezTo>
                  <a:pt x="918566" y="196261"/>
                  <a:pt x="919730" y="197820"/>
                  <a:pt x="920699" y="198989"/>
                </a:cubicBezTo>
                <a:cubicBezTo>
                  <a:pt x="921673" y="199964"/>
                  <a:pt x="926327" y="205616"/>
                  <a:pt x="926909" y="206980"/>
                </a:cubicBezTo>
                <a:cubicBezTo>
                  <a:pt x="926327" y="207370"/>
                  <a:pt x="924585" y="208345"/>
                  <a:pt x="923807" y="208735"/>
                </a:cubicBezTo>
                <a:cubicBezTo>
                  <a:pt x="920895" y="210489"/>
                  <a:pt x="918179" y="212438"/>
                  <a:pt x="915267" y="214387"/>
                </a:cubicBezTo>
                <a:cubicBezTo>
                  <a:pt x="914881" y="213997"/>
                  <a:pt x="914489" y="213217"/>
                  <a:pt x="914103" y="212827"/>
                </a:cubicBezTo>
                <a:cubicBezTo>
                  <a:pt x="912551" y="211073"/>
                  <a:pt x="910418" y="210878"/>
                  <a:pt x="908279" y="210683"/>
                </a:cubicBezTo>
                <a:cubicBezTo>
                  <a:pt x="908671" y="208540"/>
                  <a:pt x="908475" y="206396"/>
                  <a:pt x="907310" y="204837"/>
                </a:cubicBezTo>
                <a:cubicBezTo>
                  <a:pt x="906341" y="203277"/>
                  <a:pt x="905177" y="202887"/>
                  <a:pt x="902461" y="202692"/>
                </a:cubicBezTo>
                <a:close/>
                <a:moveTo>
                  <a:pt x="767589" y="202887"/>
                </a:moveTo>
                <a:cubicBezTo>
                  <a:pt x="768171" y="201523"/>
                  <a:pt x="770691" y="199184"/>
                  <a:pt x="771660" y="198405"/>
                </a:cubicBezTo>
                <a:cubicBezTo>
                  <a:pt x="772052" y="198989"/>
                  <a:pt x="772439" y="199574"/>
                  <a:pt x="772825" y="200159"/>
                </a:cubicBezTo>
                <a:cubicBezTo>
                  <a:pt x="775350" y="204057"/>
                  <a:pt x="777870" y="207760"/>
                  <a:pt x="780782" y="211463"/>
                </a:cubicBezTo>
                <a:lnTo>
                  <a:pt x="785827" y="217505"/>
                </a:lnTo>
                <a:cubicBezTo>
                  <a:pt x="786605" y="218479"/>
                  <a:pt x="787574" y="219454"/>
                  <a:pt x="788352" y="220428"/>
                </a:cubicBezTo>
                <a:cubicBezTo>
                  <a:pt x="789125" y="221403"/>
                  <a:pt x="790873" y="222767"/>
                  <a:pt x="791068" y="223352"/>
                </a:cubicBezTo>
                <a:cubicBezTo>
                  <a:pt x="789517" y="224131"/>
                  <a:pt x="788739" y="223741"/>
                  <a:pt x="787188" y="225496"/>
                </a:cubicBezTo>
                <a:cubicBezTo>
                  <a:pt x="786992" y="225690"/>
                  <a:pt x="786605" y="226275"/>
                  <a:pt x="786410" y="226665"/>
                </a:cubicBezTo>
                <a:cubicBezTo>
                  <a:pt x="784858" y="229588"/>
                  <a:pt x="786023" y="231537"/>
                  <a:pt x="786605" y="233096"/>
                </a:cubicBezTo>
                <a:cubicBezTo>
                  <a:pt x="785054" y="233681"/>
                  <a:pt x="784663" y="234266"/>
                  <a:pt x="781947" y="235045"/>
                </a:cubicBezTo>
                <a:cubicBezTo>
                  <a:pt x="780200" y="235435"/>
                  <a:pt x="777680" y="235630"/>
                  <a:pt x="775933" y="235240"/>
                </a:cubicBezTo>
                <a:cubicBezTo>
                  <a:pt x="777097" y="234461"/>
                  <a:pt x="781174" y="233486"/>
                  <a:pt x="780395" y="228029"/>
                </a:cubicBezTo>
                <a:cubicBezTo>
                  <a:pt x="782916" y="227639"/>
                  <a:pt x="785054" y="224911"/>
                  <a:pt x="784663" y="221793"/>
                </a:cubicBezTo>
                <a:cubicBezTo>
                  <a:pt x="784472" y="219064"/>
                  <a:pt x="782142" y="216530"/>
                  <a:pt x="779813" y="216141"/>
                </a:cubicBezTo>
                <a:cubicBezTo>
                  <a:pt x="780009" y="213412"/>
                  <a:pt x="779427" y="212048"/>
                  <a:pt x="777870" y="210683"/>
                </a:cubicBezTo>
                <a:cubicBezTo>
                  <a:pt x="776515" y="209319"/>
                  <a:pt x="774572" y="209124"/>
                  <a:pt x="772243" y="209319"/>
                </a:cubicBezTo>
                <a:cubicBezTo>
                  <a:pt x="772243" y="205811"/>
                  <a:pt x="770496" y="203472"/>
                  <a:pt x="767589" y="202887"/>
                </a:cubicBezTo>
                <a:close/>
                <a:moveTo>
                  <a:pt x="871602" y="215946"/>
                </a:moveTo>
                <a:cubicBezTo>
                  <a:pt x="871993" y="215556"/>
                  <a:pt x="872380" y="214971"/>
                  <a:pt x="872767" y="214387"/>
                </a:cubicBezTo>
                <a:cubicBezTo>
                  <a:pt x="877039" y="209319"/>
                  <a:pt x="880533" y="203862"/>
                  <a:pt x="884413" y="198405"/>
                </a:cubicBezTo>
                <a:cubicBezTo>
                  <a:pt x="885382" y="199184"/>
                  <a:pt x="887907" y="201523"/>
                  <a:pt x="888485" y="202887"/>
                </a:cubicBezTo>
                <a:cubicBezTo>
                  <a:pt x="885769" y="203472"/>
                  <a:pt x="883831" y="205811"/>
                  <a:pt x="884022" y="209124"/>
                </a:cubicBezTo>
                <a:cubicBezTo>
                  <a:pt x="881692" y="208929"/>
                  <a:pt x="879755" y="209124"/>
                  <a:pt x="878394" y="210489"/>
                </a:cubicBezTo>
                <a:cubicBezTo>
                  <a:pt x="876647" y="212048"/>
                  <a:pt x="876456" y="212827"/>
                  <a:pt x="876456" y="215751"/>
                </a:cubicBezTo>
                <a:cubicBezTo>
                  <a:pt x="875874" y="216141"/>
                  <a:pt x="875292" y="216141"/>
                  <a:pt x="874514" y="216725"/>
                </a:cubicBezTo>
                <a:cubicBezTo>
                  <a:pt x="871411" y="218674"/>
                  <a:pt x="870437" y="223157"/>
                  <a:pt x="872767" y="225885"/>
                </a:cubicBezTo>
                <a:cubicBezTo>
                  <a:pt x="873741" y="227055"/>
                  <a:pt x="874323" y="227250"/>
                  <a:pt x="875874" y="228029"/>
                </a:cubicBezTo>
                <a:cubicBezTo>
                  <a:pt x="875292" y="230758"/>
                  <a:pt x="876456" y="232902"/>
                  <a:pt x="878394" y="234266"/>
                </a:cubicBezTo>
                <a:cubicBezTo>
                  <a:pt x="878977" y="234656"/>
                  <a:pt x="879755" y="234851"/>
                  <a:pt x="880337" y="235240"/>
                </a:cubicBezTo>
                <a:cubicBezTo>
                  <a:pt x="878786" y="235630"/>
                  <a:pt x="876065" y="235435"/>
                  <a:pt x="874323" y="235045"/>
                </a:cubicBezTo>
                <a:cubicBezTo>
                  <a:pt x="871411" y="234461"/>
                  <a:pt x="871215" y="233681"/>
                  <a:pt x="869664" y="233291"/>
                </a:cubicBezTo>
                <a:cubicBezTo>
                  <a:pt x="870051" y="232122"/>
                  <a:pt x="870633" y="231537"/>
                  <a:pt x="870633" y="229978"/>
                </a:cubicBezTo>
                <a:cubicBezTo>
                  <a:pt x="870633" y="227834"/>
                  <a:pt x="869664" y="225885"/>
                  <a:pt x="867917" y="224716"/>
                </a:cubicBezTo>
                <a:cubicBezTo>
                  <a:pt x="866366" y="223741"/>
                  <a:pt x="865588" y="223936"/>
                  <a:pt x="865201" y="223547"/>
                </a:cubicBezTo>
                <a:lnTo>
                  <a:pt x="871602" y="215946"/>
                </a:lnTo>
                <a:close/>
                <a:moveTo>
                  <a:pt x="808534" y="210099"/>
                </a:moveTo>
                <a:cubicBezTo>
                  <a:pt x="812414" y="208929"/>
                  <a:pt x="816490" y="211073"/>
                  <a:pt x="818624" y="213022"/>
                </a:cubicBezTo>
                <a:cubicBezTo>
                  <a:pt x="821149" y="215166"/>
                  <a:pt x="822505" y="213217"/>
                  <a:pt x="822505" y="211853"/>
                </a:cubicBezTo>
                <a:cubicBezTo>
                  <a:pt x="822314" y="210294"/>
                  <a:pt x="817851" y="206591"/>
                  <a:pt x="817459" y="203277"/>
                </a:cubicBezTo>
                <a:cubicBezTo>
                  <a:pt x="816877" y="199769"/>
                  <a:pt x="820175" y="201913"/>
                  <a:pt x="821732" y="201523"/>
                </a:cubicBezTo>
                <a:cubicBezTo>
                  <a:pt x="823479" y="200938"/>
                  <a:pt x="822896" y="198599"/>
                  <a:pt x="823865" y="196845"/>
                </a:cubicBezTo>
                <a:cubicBezTo>
                  <a:pt x="824447" y="195871"/>
                  <a:pt x="826194" y="194312"/>
                  <a:pt x="827941" y="194312"/>
                </a:cubicBezTo>
                <a:cubicBezTo>
                  <a:pt x="829688" y="194312"/>
                  <a:pt x="831430" y="196066"/>
                  <a:pt x="832013" y="197040"/>
                </a:cubicBezTo>
                <a:cubicBezTo>
                  <a:pt x="832987" y="198599"/>
                  <a:pt x="832404" y="201133"/>
                  <a:pt x="834342" y="201718"/>
                </a:cubicBezTo>
                <a:cubicBezTo>
                  <a:pt x="835703" y="202108"/>
                  <a:pt x="839197" y="200159"/>
                  <a:pt x="838614" y="203667"/>
                </a:cubicBezTo>
                <a:cubicBezTo>
                  <a:pt x="838032" y="206201"/>
                  <a:pt x="836285" y="208345"/>
                  <a:pt x="834734" y="210099"/>
                </a:cubicBezTo>
                <a:cubicBezTo>
                  <a:pt x="834342" y="210489"/>
                  <a:pt x="833569" y="211463"/>
                  <a:pt x="833373" y="212243"/>
                </a:cubicBezTo>
                <a:cubicBezTo>
                  <a:pt x="833373" y="213217"/>
                  <a:pt x="833956" y="214192"/>
                  <a:pt x="834734" y="214387"/>
                </a:cubicBezTo>
                <a:cubicBezTo>
                  <a:pt x="836089" y="214776"/>
                  <a:pt x="836481" y="213997"/>
                  <a:pt x="837254" y="213412"/>
                </a:cubicBezTo>
                <a:cubicBezTo>
                  <a:pt x="838805" y="212048"/>
                  <a:pt x="844046" y="208929"/>
                  <a:pt x="847154" y="210489"/>
                </a:cubicBezTo>
                <a:cubicBezTo>
                  <a:pt x="847154" y="211268"/>
                  <a:pt x="847154" y="211268"/>
                  <a:pt x="846762" y="211853"/>
                </a:cubicBezTo>
                <a:cubicBezTo>
                  <a:pt x="845793" y="213802"/>
                  <a:pt x="846762" y="214387"/>
                  <a:pt x="848318" y="215361"/>
                </a:cubicBezTo>
                <a:cubicBezTo>
                  <a:pt x="849870" y="216335"/>
                  <a:pt x="851807" y="218284"/>
                  <a:pt x="849674" y="219844"/>
                </a:cubicBezTo>
                <a:cubicBezTo>
                  <a:pt x="847736" y="221403"/>
                  <a:pt x="844824" y="220428"/>
                  <a:pt x="843660" y="221598"/>
                </a:cubicBezTo>
                <a:cubicBezTo>
                  <a:pt x="842882" y="222377"/>
                  <a:pt x="843077" y="223741"/>
                  <a:pt x="843855" y="224521"/>
                </a:cubicBezTo>
                <a:cubicBezTo>
                  <a:pt x="844433" y="225106"/>
                  <a:pt x="845407" y="225690"/>
                  <a:pt x="845211" y="226665"/>
                </a:cubicBezTo>
                <a:cubicBezTo>
                  <a:pt x="842299" y="227445"/>
                  <a:pt x="839970" y="225301"/>
                  <a:pt x="838419" y="223547"/>
                </a:cubicBezTo>
                <a:cubicBezTo>
                  <a:pt x="837836" y="222767"/>
                  <a:pt x="837640" y="222182"/>
                  <a:pt x="836672" y="221987"/>
                </a:cubicBezTo>
                <a:cubicBezTo>
                  <a:pt x="835507" y="221598"/>
                  <a:pt x="834734" y="222377"/>
                  <a:pt x="834342" y="222962"/>
                </a:cubicBezTo>
                <a:cubicBezTo>
                  <a:pt x="833956" y="223741"/>
                  <a:pt x="834151" y="225106"/>
                  <a:pt x="834151" y="226080"/>
                </a:cubicBezTo>
                <a:cubicBezTo>
                  <a:pt x="835507" y="236800"/>
                  <a:pt x="849091" y="239333"/>
                  <a:pt x="858017" y="236215"/>
                </a:cubicBezTo>
                <a:cubicBezTo>
                  <a:pt x="858600" y="236020"/>
                  <a:pt x="859960" y="235240"/>
                  <a:pt x="860347" y="235240"/>
                </a:cubicBezTo>
                <a:cubicBezTo>
                  <a:pt x="860738" y="235240"/>
                  <a:pt x="861903" y="236020"/>
                  <a:pt x="862872" y="236020"/>
                </a:cubicBezTo>
                <a:cubicBezTo>
                  <a:pt x="864423" y="236215"/>
                  <a:pt x="865005" y="235825"/>
                  <a:pt x="865974" y="235825"/>
                </a:cubicBezTo>
                <a:cubicBezTo>
                  <a:pt x="866366" y="235825"/>
                  <a:pt x="867531" y="236799"/>
                  <a:pt x="867917" y="236994"/>
                </a:cubicBezTo>
                <a:cubicBezTo>
                  <a:pt x="876065" y="241672"/>
                  <a:pt x="889263" y="239528"/>
                  <a:pt x="891206" y="229004"/>
                </a:cubicBezTo>
                <a:cubicBezTo>
                  <a:pt x="893922" y="230173"/>
                  <a:pt x="894112" y="230173"/>
                  <a:pt x="897024" y="229393"/>
                </a:cubicBezTo>
                <a:cubicBezTo>
                  <a:pt x="896833" y="240308"/>
                  <a:pt x="904208" y="245375"/>
                  <a:pt x="913716" y="243621"/>
                </a:cubicBezTo>
                <a:cubicBezTo>
                  <a:pt x="915850" y="243231"/>
                  <a:pt x="916628" y="242451"/>
                  <a:pt x="917597" y="243036"/>
                </a:cubicBezTo>
                <a:cubicBezTo>
                  <a:pt x="918761" y="243816"/>
                  <a:pt x="920117" y="244011"/>
                  <a:pt x="921673" y="244011"/>
                </a:cubicBezTo>
                <a:cubicBezTo>
                  <a:pt x="922642" y="247519"/>
                  <a:pt x="926718" y="250637"/>
                  <a:pt x="930212" y="251417"/>
                </a:cubicBezTo>
                <a:cubicBezTo>
                  <a:pt x="935258" y="252391"/>
                  <a:pt x="939329" y="249273"/>
                  <a:pt x="941468" y="247129"/>
                </a:cubicBezTo>
                <a:cubicBezTo>
                  <a:pt x="942823" y="245570"/>
                  <a:pt x="948064" y="239333"/>
                  <a:pt x="946121" y="237189"/>
                </a:cubicBezTo>
                <a:cubicBezTo>
                  <a:pt x="945348" y="236215"/>
                  <a:pt x="944184" y="236605"/>
                  <a:pt x="943019" y="236994"/>
                </a:cubicBezTo>
                <a:cubicBezTo>
                  <a:pt x="940689" y="237579"/>
                  <a:pt x="935644" y="237969"/>
                  <a:pt x="934093" y="236020"/>
                </a:cubicBezTo>
                <a:cubicBezTo>
                  <a:pt x="933701" y="235630"/>
                  <a:pt x="934284" y="235045"/>
                  <a:pt x="934675" y="235045"/>
                </a:cubicBezTo>
                <a:cubicBezTo>
                  <a:pt x="935258" y="234851"/>
                  <a:pt x="935840" y="235240"/>
                  <a:pt x="936613" y="234851"/>
                </a:cubicBezTo>
                <a:cubicBezTo>
                  <a:pt x="937391" y="234461"/>
                  <a:pt x="937974" y="233681"/>
                  <a:pt x="937778" y="232512"/>
                </a:cubicBezTo>
                <a:cubicBezTo>
                  <a:pt x="937587" y="231537"/>
                  <a:pt x="936809" y="231148"/>
                  <a:pt x="936227" y="230758"/>
                </a:cubicBezTo>
                <a:cubicBezTo>
                  <a:pt x="933701" y="228614"/>
                  <a:pt x="933315" y="225301"/>
                  <a:pt x="937974" y="225690"/>
                </a:cubicBezTo>
                <a:cubicBezTo>
                  <a:pt x="939138" y="225885"/>
                  <a:pt x="939911" y="225885"/>
                  <a:pt x="940689" y="225106"/>
                </a:cubicBezTo>
                <a:cubicBezTo>
                  <a:pt x="941272" y="224326"/>
                  <a:pt x="941076" y="223352"/>
                  <a:pt x="941658" y="222572"/>
                </a:cubicBezTo>
                <a:cubicBezTo>
                  <a:pt x="944570" y="223157"/>
                  <a:pt x="946317" y="227055"/>
                  <a:pt x="947482" y="229588"/>
                </a:cubicBezTo>
                <a:cubicBezTo>
                  <a:pt x="948260" y="231342"/>
                  <a:pt x="949615" y="231537"/>
                  <a:pt x="949615" y="231537"/>
                </a:cubicBezTo>
                <a:cubicBezTo>
                  <a:pt x="949615" y="231537"/>
                  <a:pt x="949615" y="231537"/>
                  <a:pt x="949811" y="231537"/>
                </a:cubicBezTo>
                <a:cubicBezTo>
                  <a:pt x="947286" y="232512"/>
                  <a:pt x="945931" y="237384"/>
                  <a:pt x="948646" y="240308"/>
                </a:cubicBezTo>
                <a:cubicBezTo>
                  <a:pt x="948064" y="242841"/>
                  <a:pt x="945539" y="246544"/>
                  <a:pt x="944374" y="248298"/>
                </a:cubicBezTo>
                <a:cubicBezTo>
                  <a:pt x="937778" y="257848"/>
                  <a:pt x="926327" y="260772"/>
                  <a:pt x="920699" y="249273"/>
                </a:cubicBezTo>
                <a:cubicBezTo>
                  <a:pt x="920508" y="248688"/>
                  <a:pt x="920117" y="247714"/>
                  <a:pt x="919730" y="247129"/>
                </a:cubicBezTo>
                <a:cubicBezTo>
                  <a:pt x="918179" y="244790"/>
                  <a:pt x="916236" y="247324"/>
                  <a:pt x="915850" y="247519"/>
                </a:cubicBezTo>
                <a:cubicBezTo>
                  <a:pt x="911387" y="251222"/>
                  <a:pt x="901487" y="249663"/>
                  <a:pt x="897606" y="245570"/>
                </a:cubicBezTo>
                <a:cubicBezTo>
                  <a:pt x="896055" y="243816"/>
                  <a:pt x="894695" y="242257"/>
                  <a:pt x="893922" y="239918"/>
                </a:cubicBezTo>
                <a:cubicBezTo>
                  <a:pt x="892561" y="235630"/>
                  <a:pt x="889649" y="239528"/>
                  <a:pt x="888876" y="240308"/>
                </a:cubicBezTo>
                <a:cubicBezTo>
                  <a:pt x="885382" y="243426"/>
                  <a:pt x="879755" y="244790"/>
                  <a:pt x="874905" y="244206"/>
                </a:cubicBezTo>
                <a:cubicBezTo>
                  <a:pt x="871411" y="243816"/>
                  <a:pt x="866752" y="241672"/>
                  <a:pt x="864619" y="239138"/>
                </a:cubicBezTo>
                <a:cubicBezTo>
                  <a:pt x="862485" y="236605"/>
                  <a:pt x="861321" y="238748"/>
                  <a:pt x="858795" y="239918"/>
                </a:cubicBezTo>
                <a:cubicBezTo>
                  <a:pt x="850643" y="243816"/>
                  <a:pt x="837063" y="242841"/>
                  <a:pt x="831822" y="234656"/>
                </a:cubicBezTo>
                <a:cubicBezTo>
                  <a:pt x="829106" y="230563"/>
                  <a:pt x="830462" y="226665"/>
                  <a:pt x="827550" y="226665"/>
                </a:cubicBezTo>
                <a:cubicBezTo>
                  <a:pt x="824834" y="226665"/>
                  <a:pt x="826194" y="230368"/>
                  <a:pt x="823283" y="234656"/>
                </a:cubicBezTo>
                <a:cubicBezTo>
                  <a:pt x="817655" y="243231"/>
                  <a:pt x="801937" y="244011"/>
                  <a:pt x="794171" y="238554"/>
                </a:cubicBezTo>
                <a:cubicBezTo>
                  <a:pt x="791455" y="236799"/>
                  <a:pt x="791264" y="238554"/>
                  <a:pt x="788739" y="240503"/>
                </a:cubicBezTo>
                <a:cubicBezTo>
                  <a:pt x="783307" y="244595"/>
                  <a:pt x="776123" y="245375"/>
                  <a:pt x="769913" y="242451"/>
                </a:cubicBezTo>
                <a:cubicBezTo>
                  <a:pt x="764677" y="239918"/>
                  <a:pt x="764677" y="237189"/>
                  <a:pt x="762348" y="238164"/>
                </a:cubicBezTo>
                <a:cubicBezTo>
                  <a:pt x="761570" y="238554"/>
                  <a:pt x="761379" y="239138"/>
                  <a:pt x="760987" y="239918"/>
                </a:cubicBezTo>
                <a:cubicBezTo>
                  <a:pt x="757493" y="250052"/>
                  <a:pt x="743914" y="251612"/>
                  <a:pt x="739059" y="247324"/>
                </a:cubicBezTo>
                <a:cubicBezTo>
                  <a:pt x="738477" y="246739"/>
                  <a:pt x="738281" y="246155"/>
                  <a:pt x="737122" y="246155"/>
                </a:cubicBezTo>
                <a:cubicBezTo>
                  <a:pt x="735179" y="245960"/>
                  <a:pt x="734983" y="247909"/>
                  <a:pt x="734210" y="249273"/>
                </a:cubicBezTo>
                <a:cubicBezTo>
                  <a:pt x="730912" y="255899"/>
                  <a:pt x="724310" y="259212"/>
                  <a:pt x="716745" y="254145"/>
                </a:cubicBezTo>
                <a:cubicBezTo>
                  <a:pt x="714415" y="252586"/>
                  <a:pt x="712277" y="250247"/>
                  <a:pt x="710726" y="248103"/>
                </a:cubicBezTo>
                <a:cubicBezTo>
                  <a:pt x="709561" y="246349"/>
                  <a:pt x="707041" y="242451"/>
                  <a:pt x="706458" y="240113"/>
                </a:cubicBezTo>
                <a:cubicBezTo>
                  <a:pt x="708592" y="237969"/>
                  <a:pt x="708592" y="234071"/>
                  <a:pt x="706263" y="231927"/>
                </a:cubicBezTo>
                <a:lnTo>
                  <a:pt x="705490" y="231148"/>
                </a:lnTo>
                <a:cubicBezTo>
                  <a:pt x="707041" y="231148"/>
                  <a:pt x="707232" y="230368"/>
                  <a:pt x="707814" y="229199"/>
                </a:cubicBezTo>
                <a:cubicBezTo>
                  <a:pt x="708979" y="226860"/>
                  <a:pt x="710726" y="222962"/>
                  <a:pt x="713441" y="222377"/>
                </a:cubicBezTo>
                <a:cubicBezTo>
                  <a:pt x="714024" y="223157"/>
                  <a:pt x="713637" y="224131"/>
                  <a:pt x="714415" y="224911"/>
                </a:cubicBezTo>
                <a:cubicBezTo>
                  <a:pt x="715188" y="225690"/>
                  <a:pt x="715967" y="225496"/>
                  <a:pt x="717131" y="225301"/>
                </a:cubicBezTo>
                <a:cubicBezTo>
                  <a:pt x="721790" y="224911"/>
                  <a:pt x="721012" y="228419"/>
                  <a:pt x="718682" y="230368"/>
                </a:cubicBezTo>
                <a:cubicBezTo>
                  <a:pt x="718100" y="230953"/>
                  <a:pt x="717327" y="231342"/>
                  <a:pt x="717131" y="232317"/>
                </a:cubicBezTo>
                <a:cubicBezTo>
                  <a:pt x="716936" y="233486"/>
                  <a:pt x="717518" y="234266"/>
                  <a:pt x="718296" y="234461"/>
                </a:cubicBezTo>
                <a:cubicBezTo>
                  <a:pt x="719461" y="234851"/>
                  <a:pt x="720234" y="234071"/>
                  <a:pt x="720816" y="235240"/>
                </a:cubicBezTo>
                <a:cubicBezTo>
                  <a:pt x="720234" y="236799"/>
                  <a:pt x="717131" y="237384"/>
                  <a:pt x="714998" y="237189"/>
                </a:cubicBezTo>
                <a:cubicBezTo>
                  <a:pt x="713833" y="237189"/>
                  <a:pt x="712668" y="236799"/>
                  <a:pt x="711699" y="236605"/>
                </a:cubicBezTo>
                <a:cubicBezTo>
                  <a:pt x="710535" y="236215"/>
                  <a:pt x="709561" y="236020"/>
                  <a:pt x="708788" y="236994"/>
                </a:cubicBezTo>
                <a:cubicBezTo>
                  <a:pt x="707041" y="239138"/>
                  <a:pt x="712277" y="245375"/>
                  <a:pt x="713637" y="246934"/>
                </a:cubicBezTo>
                <a:cubicBezTo>
                  <a:pt x="717714" y="251222"/>
                  <a:pt x="724892" y="253561"/>
                  <a:pt x="730134" y="248493"/>
                </a:cubicBezTo>
                <a:cubicBezTo>
                  <a:pt x="730716" y="247909"/>
                  <a:pt x="731489" y="246934"/>
                  <a:pt x="732071" y="246349"/>
                </a:cubicBezTo>
                <a:cubicBezTo>
                  <a:pt x="732654" y="245570"/>
                  <a:pt x="732849" y="244790"/>
                  <a:pt x="733432" y="243816"/>
                </a:cubicBezTo>
                <a:cubicBezTo>
                  <a:pt x="735375" y="243621"/>
                  <a:pt x="735957" y="243816"/>
                  <a:pt x="737699" y="242646"/>
                </a:cubicBezTo>
                <a:cubicBezTo>
                  <a:pt x="738477" y="242257"/>
                  <a:pt x="738673" y="242646"/>
                  <a:pt x="739642" y="242841"/>
                </a:cubicBezTo>
                <a:cubicBezTo>
                  <a:pt x="743332" y="244011"/>
                  <a:pt x="747403" y="244011"/>
                  <a:pt x="750897" y="242646"/>
                </a:cubicBezTo>
                <a:cubicBezTo>
                  <a:pt x="756334" y="240308"/>
                  <a:pt x="758467" y="235045"/>
                  <a:pt x="758272" y="229199"/>
                </a:cubicBezTo>
                <a:cubicBezTo>
                  <a:pt x="761183" y="229783"/>
                  <a:pt x="761379" y="229783"/>
                  <a:pt x="764095" y="228809"/>
                </a:cubicBezTo>
                <a:cubicBezTo>
                  <a:pt x="765260" y="236410"/>
                  <a:pt x="773021" y="239918"/>
                  <a:pt x="780009" y="239138"/>
                </a:cubicBezTo>
                <a:cubicBezTo>
                  <a:pt x="782725" y="238943"/>
                  <a:pt x="785245" y="237969"/>
                  <a:pt x="787574" y="236605"/>
                </a:cubicBezTo>
                <a:cubicBezTo>
                  <a:pt x="788157" y="236215"/>
                  <a:pt x="788935" y="235435"/>
                  <a:pt x="789708" y="235630"/>
                </a:cubicBezTo>
                <a:cubicBezTo>
                  <a:pt x="790873" y="235825"/>
                  <a:pt x="791455" y="236020"/>
                  <a:pt x="792815" y="235825"/>
                </a:cubicBezTo>
                <a:cubicBezTo>
                  <a:pt x="793593" y="235630"/>
                  <a:pt x="794753" y="235045"/>
                  <a:pt x="795145" y="235045"/>
                </a:cubicBezTo>
                <a:cubicBezTo>
                  <a:pt x="795335" y="235045"/>
                  <a:pt x="796892" y="235825"/>
                  <a:pt x="797474" y="236020"/>
                </a:cubicBezTo>
                <a:cubicBezTo>
                  <a:pt x="804849" y="238554"/>
                  <a:pt x="815130" y="237384"/>
                  <a:pt x="819402" y="230563"/>
                </a:cubicBezTo>
                <a:cubicBezTo>
                  <a:pt x="820371" y="229199"/>
                  <a:pt x="821922" y="224521"/>
                  <a:pt x="820953" y="222572"/>
                </a:cubicBezTo>
                <a:cubicBezTo>
                  <a:pt x="820567" y="221987"/>
                  <a:pt x="819593" y="221403"/>
                  <a:pt x="818624" y="221793"/>
                </a:cubicBezTo>
                <a:cubicBezTo>
                  <a:pt x="817269" y="222182"/>
                  <a:pt x="814939" y="227834"/>
                  <a:pt x="810281" y="226470"/>
                </a:cubicBezTo>
                <a:cubicBezTo>
                  <a:pt x="810085" y="225885"/>
                  <a:pt x="810281" y="225301"/>
                  <a:pt x="810667" y="224911"/>
                </a:cubicBezTo>
                <a:cubicBezTo>
                  <a:pt x="810863" y="224716"/>
                  <a:pt x="813579" y="222962"/>
                  <a:pt x="811641" y="221208"/>
                </a:cubicBezTo>
                <a:cubicBezTo>
                  <a:pt x="810667" y="220233"/>
                  <a:pt x="807755" y="221013"/>
                  <a:pt x="805818" y="219454"/>
                </a:cubicBezTo>
                <a:cubicBezTo>
                  <a:pt x="803684" y="217700"/>
                  <a:pt x="805622" y="215751"/>
                  <a:pt x="807173" y="214971"/>
                </a:cubicBezTo>
                <a:cubicBezTo>
                  <a:pt x="807951" y="214387"/>
                  <a:pt x="808920" y="214192"/>
                  <a:pt x="809116" y="213022"/>
                </a:cubicBezTo>
                <a:cubicBezTo>
                  <a:pt x="809502" y="212048"/>
                  <a:pt x="808729" y="211268"/>
                  <a:pt x="808534" y="210099"/>
                </a:cubicBezTo>
                <a:close/>
                <a:moveTo>
                  <a:pt x="699084" y="215556"/>
                </a:moveTo>
                <a:cubicBezTo>
                  <a:pt x="699084" y="212048"/>
                  <a:pt x="701022" y="205031"/>
                  <a:pt x="702769" y="202497"/>
                </a:cubicBezTo>
                <a:cubicBezTo>
                  <a:pt x="706263" y="202302"/>
                  <a:pt x="721594" y="207175"/>
                  <a:pt x="723145" y="208735"/>
                </a:cubicBezTo>
                <a:cubicBezTo>
                  <a:pt x="721594" y="211268"/>
                  <a:pt x="719847" y="214971"/>
                  <a:pt x="719069" y="217895"/>
                </a:cubicBezTo>
                <a:cubicBezTo>
                  <a:pt x="718878" y="218479"/>
                  <a:pt x="718296" y="220818"/>
                  <a:pt x="718100" y="221208"/>
                </a:cubicBezTo>
                <a:cubicBezTo>
                  <a:pt x="717327" y="220038"/>
                  <a:pt x="717518" y="219649"/>
                  <a:pt x="716353" y="218869"/>
                </a:cubicBezTo>
                <a:cubicBezTo>
                  <a:pt x="715384" y="218284"/>
                  <a:pt x="714415" y="218090"/>
                  <a:pt x="713251" y="218479"/>
                </a:cubicBezTo>
                <a:cubicBezTo>
                  <a:pt x="710726" y="219064"/>
                  <a:pt x="709757" y="220623"/>
                  <a:pt x="708396" y="221598"/>
                </a:cubicBezTo>
                <a:cubicBezTo>
                  <a:pt x="707814" y="220233"/>
                  <a:pt x="708010" y="217895"/>
                  <a:pt x="705490" y="215946"/>
                </a:cubicBezTo>
                <a:cubicBezTo>
                  <a:pt x="701995" y="212827"/>
                  <a:pt x="699857" y="215361"/>
                  <a:pt x="699084" y="215556"/>
                </a:cubicBezTo>
                <a:close/>
                <a:moveTo>
                  <a:pt x="932928" y="208540"/>
                </a:moveTo>
                <a:cubicBezTo>
                  <a:pt x="933897" y="207760"/>
                  <a:pt x="940689" y="205421"/>
                  <a:pt x="942436" y="204837"/>
                </a:cubicBezTo>
                <a:cubicBezTo>
                  <a:pt x="945539" y="203862"/>
                  <a:pt x="950007" y="202692"/>
                  <a:pt x="953305" y="202302"/>
                </a:cubicBezTo>
                <a:cubicBezTo>
                  <a:pt x="953692" y="203667"/>
                  <a:pt x="954856" y="205811"/>
                  <a:pt x="955634" y="208345"/>
                </a:cubicBezTo>
                <a:cubicBezTo>
                  <a:pt x="956408" y="210489"/>
                  <a:pt x="956990" y="213022"/>
                  <a:pt x="956799" y="215556"/>
                </a:cubicBezTo>
                <a:cubicBezTo>
                  <a:pt x="956217" y="215361"/>
                  <a:pt x="956021" y="214971"/>
                  <a:pt x="955439" y="214776"/>
                </a:cubicBezTo>
                <a:cubicBezTo>
                  <a:pt x="954856" y="214581"/>
                  <a:pt x="954274" y="214387"/>
                  <a:pt x="953692" y="214387"/>
                </a:cubicBezTo>
                <a:cubicBezTo>
                  <a:pt x="948842" y="214776"/>
                  <a:pt x="948260" y="220623"/>
                  <a:pt x="947868" y="221403"/>
                </a:cubicBezTo>
                <a:cubicBezTo>
                  <a:pt x="946704" y="220623"/>
                  <a:pt x="945539" y="218869"/>
                  <a:pt x="942823" y="218284"/>
                </a:cubicBezTo>
                <a:cubicBezTo>
                  <a:pt x="939329" y="217505"/>
                  <a:pt x="938556" y="220428"/>
                  <a:pt x="937974" y="221208"/>
                </a:cubicBezTo>
                <a:lnTo>
                  <a:pt x="937587" y="220428"/>
                </a:lnTo>
                <a:cubicBezTo>
                  <a:pt x="936809" y="216335"/>
                  <a:pt x="935062" y="212048"/>
                  <a:pt x="932928" y="208540"/>
                </a:cubicBezTo>
                <a:close/>
                <a:moveTo>
                  <a:pt x="756138" y="227250"/>
                </a:moveTo>
                <a:cubicBezTo>
                  <a:pt x="755169" y="227834"/>
                  <a:pt x="755169" y="227639"/>
                  <a:pt x="754778" y="228614"/>
                </a:cubicBezTo>
                <a:cubicBezTo>
                  <a:pt x="754391" y="229199"/>
                  <a:pt x="754195" y="229783"/>
                  <a:pt x="753809" y="230368"/>
                </a:cubicBezTo>
                <a:cubicBezTo>
                  <a:pt x="750701" y="234266"/>
                  <a:pt x="746630" y="232317"/>
                  <a:pt x="747599" y="230368"/>
                </a:cubicBezTo>
                <a:cubicBezTo>
                  <a:pt x="747794" y="229783"/>
                  <a:pt x="748568" y="229588"/>
                  <a:pt x="748377" y="228419"/>
                </a:cubicBezTo>
                <a:cubicBezTo>
                  <a:pt x="748181" y="227639"/>
                  <a:pt x="747794" y="227055"/>
                  <a:pt x="747212" y="226860"/>
                </a:cubicBezTo>
                <a:cubicBezTo>
                  <a:pt x="745852" y="226275"/>
                  <a:pt x="744300" y="227834"/>
                  <a:pt x="742553" y="226860"/>
                </a:cubicBezTo>
                <a:cubicBezTo>
                  <a:pt x="741193" y="226275"/>
                  <a:pt x="741389" y="224131"/>
                  <a:pt x="742553" y="223157"/>
                </a:cubicBezTo>
                <a:cubicBezTo>
                  <a:pt x="743909" y="221987"/>
                  <a:pt x="745656" y="223157"/>
                  <a:pt x="746630" y="221598"/>
                </a:cubicBezTo>
                <a:cubicBezTo>
                  <a:pt x="747794" y="219649"/>
                  <a:pt x="745852" y="218869"/>
                  <a:pt x="745074" y="218284"/>
                </a:cubicBezTo>
                <a:cubicBezTo>
                  <a:pt x="743914" y="216920"/>
                  <a:pt x="744687" y="215361"/>
                  <a:pt x="746238" y="214971"/>
                </a:cubicBezTo>
                <a:cubicBezTo>
                  <a:pt x="749346" y="214192"/>
                  <a:pt x="751093" y="216920"/>
                  <a:pt x="752840" y="216725"/>
                </a:cubicBezTo>
                <a:cubicBezTo>
                  <a:pt x="754195" y="216530"/>
                  <a:pt x="755169" y="214971"/>
                  <a:pt x="754195" y="213412"/>
                </a:cubicBezTo>
                <a:cubicBezTo>
                  <a:pt x="753809" y="213022"/>
                  <a:pt x="753613" y="212827"/>
                  <a:pt x="752840" y="212048"/>
                </a:cubicBezTo>
                <a:cubicBezTo>
                  <a:pt x="752062" y="211073"/>
                  <a:pt x="751283" y="209319"/>
                  <a:pt x="751866" y="207760"/>
                </a:cubicBezTo>
                <a:cubicBezTo>
                  <a:pt x="752062" y="207175"/>
                  <a:pt x="752644" y="206591"/>
                  <a:pt x="753422" y="206786"/>
                </a:cubicBezTo>
                <a:cubicBezTo>
                  <a:pt x="753809" y="206786"/>
                  <a:pt x="755942" y="208929"/>
                  <a:pt x="757107" y="206786"/>
                </a:cubicBezTo>
                <a:cubicBezTo>
                  <a:pt x="757493" y="206005"/>
                  <a:pt x="757303" y="205226"/>
                  <a:pt x="757493" y="204446"/>
                </a:cubicBezTo>
                <a:cubicBezTo>
                  <a:pt x="757493" y="202887"/>
                  <a:pt x="758467" y="201328"/>
                  <a:pt x="760214" y="201913"/>
                </a:cubicBezTo>
                <a:cubicBezTo>
                  <a:pt x="761766" y="202302"/>
                  <a:pt x="761961" y="203667"/>
                  <a:pt x="762152" y="205616"/>
                </a:cubicBezTo>
                <a:cubicBezTo>
                  <a:pt x="762348" y="207370"/>
                  <a:pt x="763899" y="208150"/>
                  <a:pt x="765260" y="207175"/>
                </a:cubicBezTo>
                <a:cubicBezTo>
                  <a:pt x="766811" y="206396"/>
                  <a:pt x="768362" y="206980"/>
                  <a:pt x="768362" y="208929"/>
                </a:cubicBezTo>
                <a:cubicBezTo>
                  <a:pt x="768171" y="211853"/>
                  <a:pt x="765842" y="213022"/>
                  <a:pt x="766033" y="214971"/>
                </a:cubicBezTo>
                <a:cubicBezTo>
                  <a:pt x="766229" y="215751"/>
                  <a:pt x="766615" y="216141"/>
                  <a:pt x="767197" y="216530"/>
                </a:cubicBezTo>
                <a:cubicBezTo>
                  <a:pt x="768558" y="217115"/>
                  <a:pt x="769527" y="215751"/>
                  <a:pt x="770496" y="214776"/>
                </a:cubicBezTo>
                <a:cubicBezTo>
                  <a:pt x="773217" y="211853"/>
                  <a:pt x="777870" y="213607"/>
                  <a:pt x="775154" y="216530"/>
                </a:cubicBezTo>
                <a:cubicBezTo>
                  <a:pt x="774185" y="217700"/>
                  <a:pt x="774572" y="219649"/>
                  <a:pt x="776123" y="220038"/>
                </a:cubicBezTo>
                <a:cubicBezTo>
                  <a:pt x="776901" y="220233"/>
                  <a:pt x="777484" y="219844"/>
                  <a:pt x="778453" y="219844"/>
                </a:cubicBezTo>
                <a:cubicBezTo>
                  <a:pt x="780200" y="219844"/>
                  <a:pt x="781174" y="221598"/>
                  <a:pt x="780782" y="222962"/>
                </a:cubicBezTo>
                <a:cubicBezTo>
                  <a:pt x="780200" y="225301"/>
                  <a:pt x="776123" y="223547"/>
                  <a:pt x="775154" y="225496"/>
                </a:cubicBezTo>
                <a:cubicBezTo>
                  <a:pt x="774185" y="227639"/>
                  <a:pt x="776515" y="228029"/>
                  <a:pt x="776515" y="229199"/>
                </a:cubicBezTo>
                <a:cubicBezTo>
                  <a:pt x="776515" y="231342"/>
                  <a:pt x="773021" y="232512"/>
                  <a:pt x="769723" y="229004"/>
                </a:cubicBezTo>
                <a:cubicBezTo>
                  <a:pt x="767976" y="227250"/>
                  <a:pt x="769331" y="228029"/>
                  <a:pt x="767007" y="226275"/>
                </a:cubicBezTo>
                <a:cubicBezTo>
                  <a:pt x="770305" y="217505"/>
                  <a:pt x="758467" y="213802"/>
                  <a:pt x="755556" y="220818"/>
                </a:cubicBezTo>
                <a:cubicBezTo>
                  <a:pt x="754004" y="223936"/>
                  <a:pt x="755556" y="225690"/>
                  <a:pt x="756138" y="227250"/>
                </a:cubicBezTo>
                <a:close/>
                <a:moveTo>
                  <a:pt x="889067" y="226080"/>
                </a:moveTo>
                <a:cubicBezTo>
                  <a:pt x="888098" y="226860"/>
                  <a:pt x="888876" y="225885"/>
                  <a:pt x="887516" y="227445"/>
                </a:cubicBezTo>
                <a:cubicBezTo>
                  <a:pt x="882666" y="233486"/>
                  <a:pt x="879172" y="230758"/>
                  <a:pt x="879559" y="228809"/>
                </a:cubicBezTo>
                <a:cubicBezTo>
                  <a:pt x="879755" y="227834"/>
                  <a:pt x="881888" y="227250"/>
                  <a:pt x="880919" y="225106"/>
                </a:cubicBezTo>
                <a:cubicBezTo>
                  <a:pt x="880141" y="223547"/>
                  <a:pt x="878394" y="224521"/>
                  <a:pt x="876647" y="223741"/>
                </a:cubicBezTo>
                <a:cubicBezTo>
                  <a:pt x="874709" y="222962"/>
                  <a:pt x="875292" y="221208"/>
                  <a:pt x="876065" y="220233"/>
                </a:cubicBezTo>
                <a:cubicBezTo>
                  <a:pt x="877425" y="218479"/>
                  <a:pt x="878977" y="220038"/>
                  <a:pt x="880337" y="219649"/>
                </a:cubicBezTo>
                <a:cubicBezTo>
                  <a:pt x="881888" y="219064"/>
                  <a:pt x="881888" y="217310"/>
                  <a:pt x="880919" y="216141"/>
                </a:cubicBezTo>
                <a:cubicBezTo>
                  <a:pt x="878394" y="213217"/>
                  <a:pt x="882666" y="211268"/>
                  <a:pt x="885769" y="214581"/>
                </a:cubicBezTo>
                <a:cubicBezTo>
                  <a:pt x="886743" y="215556"/>
                  <a:pt x="887712" y="216920"/>
                  <a:pt x="889263" y="216141"/>
                </a:cubicBezTo>
                <a:cubicBezTo>
                  <a:pt x="892175" y="214386"/>
                  <a:pt x="887712" y="211658"/>
                  <a:pt x="887907" y="208345"/>
                </a:cubicBezTo>
                <a:cubicBezTo>
                  <a:pt x="887907" y="207565"/>
                  <a:pt x="888485" y="206980"/>
                  <a:pt x="889067" y="206786"/>
                </a:cubicBezTo>
                <a:cubicBezTo>
                  <a:pt x="890041" y="206396"/>
                  <a:pt x="890428" y="206786"/>
                  <a:pt x="891206" y="207175"/>
                </a:cubicBezTo>
                <a:cubicBezTo>
                  <a:pt x="892757" y="207955"/>
                  <a:pt x="894112" y="206786"/>
                  <a:pt x="894112" y="205226"/>
                </a:cubicBezTo>
                <a:cubicBezTo>
                  <a:pt x="894112" y="203472"/>
                  <a:pt x="894695" y="202108"/>
                  <a:pt x="896251" y="201913"/>
                </a:cubicBezTo>
                <a:cubicBezTo>
                  <a:pt x="899745" y="201133"/>
                  <a:pt x="898385" y="206005"/>
                  <a:pt x="899353" y="207175"/>
                </a:cubicBezTo>
                <a:cubicBezTo>
                  <a:pt x="899745" y="207565"/>
                  <a:pt x="900518" y="207955"/>
                  <a:pt x="901296" y="207760"/>
                </a:cubicBezTo>
                <a:cubicBezTo>
                  <a:pt x="901683" y="207565"/>
                  <a:pt x="904012" y="205616"/>
                  <a:pt x="904594" y="208150"/>
                </a:cubicBezTo>
                <a:cubicBezTo>
                  <a:pt x="905563" y="212048"/>
                  <a:pt x="900327" y="213412"/>
                  <a:pt x="902069" y="215946"/>
                </a:cubicBezTo>
                <a:cubicBezTo>
                  <a:pt x="903234" y="217505"/>
                  <a:pt x="904594" y="216725"/>
                  <a:pt x="905759" y="215946"/>
                </a:cubicBezTo>
                <a:cubicBezTo>
                  <a:pt x="910418" y="213217"/>
                  <a:pt x="913134" y="216530"/>
                  <a:pt x="911191" y="218479"/>
                </a:cubicBezTo>
                <a:cubicBezTo>
                  <a:pt x="911000" y="218674"/>
                  <a:pt x="908475" y="220038"/>
                  <a:pt x="910026" y="221987"/>
                </a:cubicBezTo>
                <a:cubicBezTo>
                  <a:pt x="911000" y="223352"/>
                  <a:pt x="912747" y="222182"/>
                  <a:pt x="913907" y="223547"/>
                </a:cubicBezTo>
                <a:cubicBezTo>
                  <a:pt x="914881" y="224521"/>
                  <a:pt x="915072" y="226665"/>
                  <a:pt x="913520" y="227250"/>
                </a:cubicBezTo>
                <a:cubicBezTo>
                  <a:pt x="911773" y="228029"/>
                  <a:pt x="910222" y="226470"/>
                  <a:pt x="908862" y="227250"/>
                </a:cubicBezTo>
                <a:cubicBezTo>
                  <a:pt x="908279" y="227444"/>
                  <a:pt x="907697" y="228029"/>
                  <a:pt x="907697" y="229004"/>
                </a:cubicBezTo>
                <a:cubicBezTo>
                  <a:pt x="907697" y="230173"/>
                  <a:pt x="908279" y="230173"/>
                  <a:pt x="908475" y="230953"/>
                </a:cubicBezTo>
                <a:cubicBezTo>
                  <a:pt x="908862" y="232707"/>
                  <a:pt x="904981" y="234656"/>
                  <a:pt x="902069" y="230563"/>
                </a:cubicBezTo>
                <a:cubicBezTo>
                  <a:pt x="900714" y="228614"/>
                  <a:pt x="901100" y="228419"/>
                  <a:pt x="899745" y="227639"/>
                </a:cubicBezTo>
                <a:cubicBezTo>
                  <a:pt x="900322" y="226275"/>
                  <a:pt x="902069" y="224326"/>
                  <a:pt x="900518" y="221013"/>
                </a:cubicBezTo>
                <a:cubicBezTo>
                  <a:pt x="897416" y="213607"/>
                  <a:pt x="885965" y="217310"/>
                  <a:pt x="889067" y="226080"/>
                </a:cubicBezTo>
                <a:close/>
                <a:moveTo>
                  <a:pt x="691127" y="218674"/>
                </a:moveTo>
                <a:cubicBezTo>
                  <a:pt x="693260" y="218479"/>
                  <a:pt x="694812" y="219454"/>
                  <a:pt x="695976" y="221208"/>
                </a:cubicBezTo>
                <a:cubicBezTo>
                  <a:pt x="696368" y="221793"/>
                  <a:pt x="696559" y="222377"/>
                  <a:pt x="696950" y="222572"/>
                </a:cubicBezTo>
                <a:cubicBezTo>
                  <a:pt x="699857" y="224521"/>
                  <a:pt x="700248" y="219454"/>
                  <a:pt x="702186" y="218284"/>
                </a:cubicBezTo>
                <a:cubicBezTo>
                  <a:pt x="704129" y="219064"/>
                  <a:pt x="704325" y="222182"/>
                  <a:pt x="704325" y="224716"/>
                </a:cubicBezTo>
                <a:cubicBezTo>
                  <a:pt x="704325" y="227445"/>
                  <a:pt x="703742" y="229004"/>
                  <a:pt x="704711" y="230368"/>
                </a:cubicBezTo>
                <a:cubicBezTo>
                  <a:pt x="702964" y="230173"/>
                  <a:pt x="702964" y="229978"/>
                  <a:pt x="701217" y="230368"/>
                </a:cubicBezTo>
                <a:cubicBezTo>
                  <a:pt x="699666" y="228224"/>
                  <a:pt x="697141" y="224716"/>
                  <a:pt x="695203" y="222767"/>
                </a:cubicBezTo>
                <a:lnTo>
                  <a:pt x="691127" y="218674"/>
                </a:lnTo>
                <a:close/>
                <a:moveTo>
                  <a:pt x="951362" y="230368"/>
                </a:moveTo>
                <a:cubicBezTo>
                  <a:pt x="952140" y="229004"/>
                  <a:pt x="951945" y="229004"/>
                  <a:pt x="951749" y="227250"/>
                </a:cubicBezTo>
                <a:cubicBezTo>
                  <a:pt x="951558" y="224716"/>
                  <a:pt x="951362" y="219454"/>
                  <a:pt x="953888" y="218479"/>
                </a:cubicBezTo>
                <a:cubicBezTo>
                  <a:pt x="955825" y="219649"/>
                  <a:pt x="956021" y="224716"/>
                  <a:pt x="959124" y="222767"/>
                </a:cubicBezTo>
                <a:cubicBezTo>
                  <a:pt x="959706" y="222377"/>
                  <a:pt x="959902" y="221793"/>
                  <a:pt x="960288" y="221208"/>
                </a:cubicBezTo>
                <a:cubicBezTo>
                  <a:pt x="961453" y="219649"/>
                  <a:pt x="963009" y="218674"/>
                  <a:pt x="965143" y="218674"/>
                </a:cubicBezTo>
                <a:lnTo>
                  <a:pt x="961844" y="221987"/>
                </a:lnTo>
                <a:cubicBezTo>
                  <a:pt x="959515" y="224131"/>
                  <a:pt x="956794" y="227444"/>
                  <a:pt x="955052" y="230173"/>
                </a:cubicBezTo>
                <a:cubicBezTo>
                  <a:pt x="953305" y="229978"/>
                  <a:pt x="953109" y="229978"/>
                  <a:pt x="951362" y="230368"/>
                </a:cubicBezTo>
                <a:close/>
                <a:moveTo>
                  <a:pt x="722177" y="221793"/>
                </a:moveTo>
                <a:cubicBezTo>
                  <a:pt x="722955" y="218284"/>
                  <a:pt x="724892" y="213022"/>
                  <a:pt x="726835" y="210294"/>
                </a:cubicBezTo>
                <a:cubicBezTo>
                  <a:pt x="728191" y="210683"/>
                  <a:pt x="732849" y="213607"/>
                  <a:pt x="734014" y="214581"/>
                </a:cubicBezTo>
                <a:cubicBezTo>
                  <a:pt x="736539" y="216335"/>
                  <a:pt x="738090" y="217505"/>
                  <a:pt x="740420" y="219454"/>
                </a:cubicBezTo>
                <a:cubicBezTo>
                  <a:pt x="740224" y="219844"/>
                  <a:pt x="740028" y="219844"/>
                  <a:pt x="739642" y="220038"/>
                </a:cubicBezTo>
                <a:cubicBezTo>
                  <a:pt x="735375" y="223936"/>
                  <a:pt x="737122" y="230758"/>
                  <a:pt x="743332" y="230953"/>
                </a:cubicBezTo>
                <a:cubicBezTo>
                  <a:pt x="743718" y="233096"/>
                  <a:pt x="744687" y="234656"/>
                  <a:pt x="746630" y="235825"/>
                </a:cubicBezTo>
                <a:cubicBezTo>
                  <a:pt x="749346" y="237189"/>
                  <a:pt x="750701" y="236410"/>
                  <a:pt x="753226" y="235630"/>
                </a:cubicBezTo>
                <a:cubicBezTo>
                  <a:pt x="752644" y="237189"/>
                  <a:pt x="750510" y="238748"/>
                  <a:pt x="748181" y="239333"/>
                </a:cubicBezTo>
                <a:cubicBezTo>
                  <a:pt x="745074" y="240113"/>
                  <a:pt x="743522" y="239528"/>
                  <a:pt x="740611" y="238943"/>
                </a:cubicBezTo>
                <a:cubicBezTo>
                  <a:pt x="741193" y="235240"/>
                  <a:pt x="739642" y="231927"/>
                  <a:pt x="735761" y="231148"/>
                </a:cubicBezTo>
                <a:cubicBezTo>
                  <a:pt x="733818" y="230758"/>
                  <a:pt x="731881" y="231342"/>
                  <a:pt x="730716" y="232317"/>
                </a:cubicBezTo>
                <a:cubicBezTo>
                  <a:pt x="728969" y="233681"/>
                  <a:pt x="728773" y="235045"/>
                  <a:pt x="728191" y="236020"/>
                </a:cubicBezTo>
                <a:cubicBezTo>
                  <a:pt x="727608" y="235825"/>
                  <a:pt x="727026" y="235435"/>
                  <a:pt x="726444" y="235240"/>
                </a:cubicBezTo>
                <a:cubicBezTo>
                  <a:pt x="725475" y="234851"/>
                  <a:pt x="725475" y="235045"/>
                  <a:pt x="725279" y="234071"/>
                </a:cubicBezTo>
                <a:cubicBezTo>
                  <a:pt x="724892" y="232902"/>
                  <a:pt x="724119" y="231927"/>
                  <a:pt x="723145" y="231537"/>
                </a:cubicBezTo>
                <a:cubicBezTo>
                  <a:pt x="723537" y="230368"/>
                  <a:pt x="725279" y="228809"/>
                  <a:pt x="724702" y="225885"/>
                </a:cubicBezTo>
                <a:cubicBezTo>
                  <a:pt x="724506" y="224521"/>
                  <a:pt x="723728" y="223352"/>
                  <a:pt x="722563" y="222572"/>
                </a:cubicBezTo>
                <a:cubicBezTo>
                  <a:pt x="722759" y="222377"/>
                  <a:pt x="722372" y="222182"/>
                  <a:pt x="722177" y="221793"/>
                </a:cubicBezTo>
                <a:close/>
                <a:moveTo>
                  <a:pt x="915654" y="219454"/>
                </a:moveTo>
                <a:cubicBezTo>
                  <a:pt x="916628" y="218674"/>
                  <a:pt x="917792" y="217700"/>
                  <a:pt x="918761" y="216920"/>
                </a:cubicBezTo>
                <a:cubicBezTo>
                  <a:pt x="920895" y="215361"/>
                  <a:pt x="927301" y="210878"/>
                  <a:pt x="929238" y="210489"/>
                </a:cubicBezTo>
                <a:cubicBezTo>
                  <a:pt x="930986" y="212827"/>
                  <a:pt x="933315" y="218674"/>
                  <a:pt x="933897" y="221987"/>
                </a:cubicBezTo>
                <a:cubicBezTo>
                  <a:pt x="931377" y="223741"/>
                  <a:pt x="930017" y="225885"/>
                  <a:pt x="931181" y="229199"/>
                </a:cubicBezTo>
                <a:cubicBezTo>
                  <a:pt x="931568" y="230173"/>
                  <a:pt x="932150" y="230953"/>
                  <a:pt x="932346" y="231732"/>
                </a:cubicBezTo>
                <a:cubicBezTo>
                  <a:pt x="931377" y="232122"/>
                  <a:pt x="930599" y="233096"/>
                  <a:pt x="930212" y="234461"/>
                </a:cubicBezTo>
                <a:cubicBezTo>
                  <a:pt x="930017" y="235240"/>
                  <a:pt x="929821" y="235045"/>
                  <a:pt x="929048" y="235435"/>
                </a:cubicBezTo>
                <a:cubicBezTo>
                  <a:pt x="928465" y="235630"/>
                  <a:pt x="928074" y="236020"/>
                  <a:pt x="927491" y="236215"/>
                </a:cubicBezTo>
                <a:cubicBezTo>
                  <a:pt x="927105" y="235435"/>
                  <a:pt x="926909" y="234656"/>
                  <a:pt x="926523" y="233876"/>
                </a:cubicBezTo>
                <a:cubicBezTo>
                  <a:pt x="922838" y="228809"/>
                  <a:pt x="913907" y="230953"/>
                  <a:pt x="915072" y="238943"/>
                </a:cubicBezTo>
                <a:cubicBezTo>
                  <a:pt x="912356" y="239528"/>
                  <a:pt x="910609" y="240113"/>
                  <a:pt x="907506" y="239333"/>
                </a:cubicBezTo>
                <a:cubicBezTo>
                  <a:pt x="905373" y="238748"/>
                  <a:pt x="903234" y="237384"/>
                  <a:pt x="902652" y="235825"/>
                </a:cubicBezTo>
                <a:cubicBezTo>
                  <a:pt x="905177" y="236605"/>
                  <a:pt x="906728" y="237189"/>
                  <a:pt x="909444" y="235825"/>
                </a:cubicBezTo>
                <a:cubicBezTo>
                  <a:pt x="911583" y="234851"/>
                  <a:pt x="912356" y="233291"/>
                  <a:pt x="912747" y="231148"/>
                </a:cubicBezTo>
                <a:cubicBezTo>
                  <a:pt x="915850" y="230953"/>
                  <a:pt x="917983" y="229199"/>
                  <a:pt x="918566" y="226470"/>
                </a:cubicBezTo>
                <a:cubicBezTo>
                  <a:pt x="919344" y="221987"/>
                  <a:pt x="915850" y="219844"/>
                  <a:pt x="915654" y="219454"/>
                </a:cubicBezTo>
                <a:close/>
                <a:moveTo>
                  <a:pt x="804653" y="223352"/>
                </a:moveTo>
                <a:cubicBezTo>
                  <a:pt x="805431" y="223547"/>
                  <a:pt x="806013" y="224131"/>
                  <a:pt x="806982" y="224326"/>
                </a:cubicBezTo>
                <a:lnTo>
                  <a:pt x="806786" y="225301"/>
                </a:lnTo>
                <a:lnTo>
                  <a:pt x="804653" y="223352"/>
                </a:lnTo>
                <a:close/>
                <a:moveTo>
                  <a:pt x="849091" y="224326"/>
                </a:moveTo>
                <a:cubicBezTo>
                  <a:pt x="850065" y="224131"/>
                  <a:pt x="850643" y="223741"/>
                  <a:pt x="851421" y="223352"/>
                </a:cubicBezTo>
                <a:cubicBezTo>
                  <a:pt x="851034" y="223741"/>
                  <a:pt x="849870" y="224911"/>
                  <a:pt x="849287" y="225301"/>
                </a:cubicBezTo>
                <a:lnTo>
                  <a:pt x="849091" y="224326"/>
                </a:lnTo>
                <a:close/>
                <a:moveTo>
                  <a:pt x="760797" y="221013"/>
                </a:moveTo>
                <a:cubicBezTo>
                  <a:pt x="763703" y="220233"/>
                  <a:pt x="764868" y="224716"/>
                  <a:pt x="761961" y="225496"/>
                </a:cubicBezTo>
                <a:cubicBezTo>
                  <a:pt x="758854" y="226275"/>
                  <a:pt x="757493" y="221793"/>
                  <a:pt x="760797" y="221013"/>
                </a:cubicBezTo>
                <a:close/>
                <a:moveTo>
                  <a:pt x="894308" y="221013"/>
                </a:moveTo>
                <a:cubicBezTo>
                  <a:pt x="897220" y="220233"/>
                  <a:pt x="898385" y="224716"/>
                  <a:pt x="895473" y="225496"/>
                </a:cubicBezTo>
                <a:cubicBezTo>
                  <a:pt x="892370" y="226275"/>
                  <a:pt x="891206" y="221793"/>
                  <a:pt x="894308" y="221013"/>
                </a:cubicBezTo>
                <a:close/>
                <a:moveTo>
                  <a:pt x="863454" y="227250"/>
                </a:moveTo>
                <a:cubicBezTo>
                  <a:pt x="866366" y="226275"/>
                  <a:pt x="867531" y="230953"/>
                  <a:pt x="864810" y="231732"/>
                </a:cubicBezTo>
                <a:cubicBezTo>
                  <a:pt x="862094" y="232707"/>
                  <a:pt x="860347" y="228224"/>
                  <a:pt x="863454" y="227250"/>
                </a:cubicBezTo>
                <a:close/>
                <a:moveTo>
                  <a:pt x="791264" y="227250"/>
                </a:moveTo>
                <a:cubicBezTo>
                  <a:pt x="794171" y="226275"/>
                  <a:pt x="795531" y="230758"/>
                  <a:pt x="792620" y="231732"/>
                </a:cubicBezTo>
                <a:cubicBezTo>
                  <a:pt x="789708" y="232707"/>
                  <a:pt x="787961" y="228419"/>
                  <a:pt x="791264" y="227250"/>
                </a:cubicBezTo>
                <a:close/>
                <a:moveTo>
                  <a:pt x="798247" y="229588"/>
                </a:moveTo>
                <a:lnTo>
                  <a:pt x="803102" y="233096"/>
                </a:lnTo>
                <a:cubicBezTo>
                  <a:pt x="800963" y="232902"/>
                  <a:pt x="799608" y="232317"/>
                  <a:pt x="797861" y="231732"/>
                </a:cubicBezTo>
                <a:lnTo>
                  <a:pt x="798247" y="229588"/>
                </a:lnTo>
                <a:close/>
                <a:moveTo>
                  <a:pt x="852972" y="232902"/>
                </a:moveTo>
                <a:lnTo>
                  <a:pt x="857827" y="229393"/>
                </a:lnTo>
                <a:lnTo>
                  <a:pt x="858213" y="231537"/>
                </a:lnTo>
                <a:cubicBezTo>
                  <a:pt x="856466" y="232122"/>
                  <a:pt x="855111" y="232707"/>
                  <a:pt x="852972" y="232902"/>
                </a:cubicBezTo>
                <a:close/>
                <a:moveTo>
                  <a:pt x="702578" y="234071"/>
                </a:moveTo>
                <a:cubicBezTo>
                  <a:pt x="703160" y="234071"/>
                  <a:pt x="704129" y="234461"/>
                  <a:pt x="704516" y="234851"/>
                </a:cubicBezTo>
                <a:cubicBezTo>
                  <a:pt x="705490" y="236215"/>
                  <a:pt x="704516" y="238943"/>
                  <a:pt x="702769" y="236020"/>
                </a:cubicBezTo>
                <a:cubicBezTo>
                  <a:pt x="702382" y="235435"/>
                  <a:pt x="701604" y="234071"/>
                  <a:pt x="702578" y="234071"/>
                </a:cubicBezTo>
                <a:close/>
                <a:moveTo>
                  <a:pt x="951749" y="237189"/>
                </a:moveTo>
                <a:cubicBezTo>
                  <a:pt x="951362" y="236994"/>
                  <a:pt x="950976" y="235630"/>
                  <a:pt x="951558" y="234851"/>
                </a:cubicBezTo>
                <a:cubicBezTo>
                  <a:pt x="951945" y="234266"/>
                  <a:pt x="953109" y="233876"/>
                  <a:pt x="953692" y="234071"/>
                </a:cubicBezTo>
                <a:cubicBezTo>
                  <a:pt x="954661" y="234461"/>
                  <a:pt x="952914" y="237774"/>
                  <a:pt x="951749" y="237189"/>
                </a:cubicBezTo>
                <a:close/>
                <a:moveTo>
                  <a:pt x="734014" y="235240"/>
                </a:moveTo>
                <a:cubicBezTo>
                  <a:pt x="737122" y="234266"/>
                  <a:pt x="738281" y="238943"/>
                  <a:pt x="735375" y="239723"/>
                </a:cubicBezTo>
                <a:cubicBezTo>
                  <a:pt x="732463" y="240503"/>
                  <a:pt x="731102" y="236020"/>
                  <a:pt x="734014" y="235240"/>
                </a:cubicBezTo>
                <a:close/>
                <a:moveTo>
                  <a:pt x="920699" y="235045"/>
                </a:moveTo>
                <a:cubicBezTo>
                  <a:pt x="923611" y="234266"/>
                  <a:pt x="924776" y="238943"/>
                  <a:pt x="921864" y="239528"/>
                </a:cubicBezTo>
                <a:cubicBezTo>
                  <a:pt x="918957" y="240503"/>
                  <a:pt x="917597" y="235825"/>
                  <a:pt x="920699" y="235045"/>
                </a:cubicBezTo>
                <a:close/>
                <a:moveTo>
                  <a:pt x="826194" y="237969"/>
                </a:moveTo>
                <a:cubicBezTo>
                  <a:pt x="826385" y="237579"/>
                  <a:pt x="827746" y="235630"/>
                  <a:pt x="827941" y="235435"/>
                </a:cubicBezTo>
                <a:lnTo>
                  <a:pt x="829688" y="237969"/>
                </a:lnTo>
                <a:cubicBezTo>
                  <a:pt x="828715" y="239138"/>
                  <a:pt x="827359" y="238943"/>
                  <a:pt x="826194" y="237969"/>
                </a:cubicBezTo>
                <a:close/>
                <a:moveTo>
                  <a:pt x="714802" y="241087"/>
                </a:moveTo>
                <a:cubicBezTo>
                  <a:pt x="718682" y="240892"/>
                  <a:pt x="720816" y="241282"/>
                  <a:pt x="723537" y="238943"/>
                </a:cubicBezTo>
                <a:cubicBezTo>
                  <a:pt x="724310" y="238359"/>
                  <a:pt x="724119" y="238554"/>
                  <a:pt x="725279" y="238943"/>
                </a:cubicBezTo>
                <a:cubicBezTo>
                  <a:pt x="726253" y="239333"/>
                  <a:pt x="729165" y="240697"/>
                  <a:pt x="729747" y="241282"/>
                </a:cubicBezTo>
                <a:cubicBezTo>
                  <a:pt x="730134" y="241477"/>
                  <a:pt x="730134" y="241672"/>
                  <a:pt x="730329" y="241867"/>
                </a:cubicBezTo>
                <a:cubicBezTo>
                  <a:pt x="730134" y="244011"/>
                  <a:pt x="726444" y="247909"/>
                  <a:pt x="722177" y="247129"/>
                </a:cubicBezTo>
                <a:cubicBezTo>
                  <a:pt x="719265" y="246544"/>
                  <a:pt x="715967" y="243426"/>
                  <a:pt x="714802" y="241087"/>
                </a:cubicBezTo>
                <a:close/>
                <a:moveTo>
                  <a:pt x="925554" y="241867"/>
                </a:moveTo>
                <a:cubicBezTo>
                  <a:pt x="926136" y="241477"/>
                  <a:pt x="925940" y="241477"/>
                  <a:pt x="926327" y="241282"/>
                </a:cubicBezTo>
                <a:cubicBezTo>
                  <a:pt x="926718" y="240892"/>
                  <a:pt x="930017" y="239333"/>
                  <a:pt x="930795" y="239138"/>
                </a:cubicBezTo>
                <a:cubicBezTo>
                  <a:pt x="931954" y="238554"/>
                  <a:pt x="931568" y="238554"/>
                  <a:pt x="932537" y="239333"/>
                </a:cubicBezTo>
                <a:cubicBezTo>
                  <a:pt x="933511" y="240113"/>
                  <a:pt x="934675" y="240697"/>
                  <a:pt x="936227" y="241087"/>
                </a:cubicBezTo>
                <a:cubicBezTo>
                  <a:pt x="938169" y="241477"/>
                  <a:pt x="939329" y="241282"/>
                  <a:pt x="941272" y="241282"/>
                </a:cubicBezTo>
                <a:cubicBezTo>
                  <a:pt x="940689" y="242257"/>
                  <a:pt x="939138" y="244206"/>
                  <a:pt x="938169" y="244985"/>
                </a:cubicBezTo>
                <a:cubicBezTo>
                  <a:pt x="931568" y="250442"/>
                  <a:pt x="926136" y="244790"/>
                  <a:pt x="925554" y="241867"/>
                </a:cubicBezTo>
                <a:close/>
                <a:moveTo>
                  <a:pt x="793202" y="242257"/>
                </a:moveTo>
                <a:lnTo>
                  <a:pt x="794171" y="242841"/>
                </a:lnTo>
                <a:lnTo>
                  <a:pt x="792233" y="243036"/>
                </a:lnTo>
                <a:lnTo>
                  <a:pt x="793202" y="242257"/>
                </a:lnTo>
                <a:close/>
                <a:moveTo>
                  <a:pt x="862676" y="242257"/>
                </a:moveTo>
                <a:lnTo>
                  <a:pt x="863645" y="243036"/>
                </a:lnTo>
                <a:lnTo>
                  <a:pt x="861707" y="242841"/>
                </a:lnTo>
                <a:lnTo>
                  <a:pt x="862676" y="242257"/>
                </a:lnTo>
                <a:close/>
                <a:moveTo>
                  <a:pt x="761183" y="247909"/>
                </a:moveTo>
                <a:cubicBezTo>
                  <a:pt x="761379" y="247519"/>
                  <a:pt x="761766" y="247324"/>
                  <a:pt x="762152" y="246739"/>
                </a:cubicBezTo>
                <a:cubicBezTo>
                  <a:pt x="763121" y="245765"/>
                  <a:pt x="764095" y="243816"/>
                  <a:pt x="764482" y="243426"/>
                </a:cubicBezTo>
                <a:cubicBezTo>
                  <a:pt x="764868" y="243621"/>
                  <a:pt x="765260" y="244011"/>
                  <a:pt x="765646" y="244206"/>
                </a:cubicBezTo>
                <a:cubicBezTo>
                  <a:pt x="767393" y="245375"/>
                  <a:pt x="767393" y="245180"/>
                  <a:pt x="768749" y="245960"/>
                </a:cubicBezTo>
                <a:cubicBezTo>
                  <a:pt x="769140" y="246154"/>
                  <a:pt x="769140" y="246349"/>
                  <a:pt x="769331" y="246349"/>
                </a:cubicBezTo>
                <a:lnTo>
                  <a:pt x="761183" y="247909"/>
                </a:lnTo>
                <a:close/>
                <a:moveTo>
                  <a:pt x="886743" y="246349"/>
                </a:moveTo>
                <a:cubicBezTo>
                  <a:pt x="887129" y="245960"/>
                  <a:pt x="887516" y="245765"/>
                  <a:pt x="888098" y="245570"/>
                </a:cubicBezTo>
                <a:cubicBezTo>
                  <a:pt x="889845" y="244790"/>
                  <a:pt x="891206" y="243621"/>
                  <a:pt x="891592" y="243426"/>
                </a:cubicBezTo>
                <a:cubicBezTo>
                  <a:pt x="891979" y="243816"/>
                  <a:pt x="892757" y="245180"/>
                  <a:pt x="893143" y="245765"/>
                </a:cubicBezTo>
                <a:lnTo>
                  <a:pt x="894890" y="247909"/>
                </a:lnTo>
                <a:lnTo>
                  <a:pt x="886743" y="246349"/>
                </a:lnTo>
                <a:close/>
                <a:moveTo>
                  <a:pt x="821340" y="245375"/>
                </a:moveTo>
                <a:cubicBezTo>
                  <a:pt x="859378" y="244595"/>
                  <a:pt x="897416" y="250442"/>
                  <a:pt x="930599" y="261746"/>
                </a:cubicBezTo>
                <a:cubicBezTo>
                  <a:pt x="931568" y="262136"/>
                  <a:pt x="932732" y="262331"/>
                  <a:pt x="933315" y="263110"/>
                </a:cubicBezTo>
                <a:cubicBezTo>
                  <a:pt x="935448" y="265254"/>
                  <a:pt x="933897" y="269737"/>
                  <a:pt x="929238" y="268373"/>
                </a:cubicBezTo>
                <a:cubicBezTo>
                  <a:pt x="881115" y="252391"/>
                  <a:pt x="825999" y="248688"/>
                  <a:pt x="775933" y="256679"/>
                </a:cubicBezTo>
                <a:cubicBezTo>
                  <a:pt x="762930" y="258823"/>
                  <a:pt x="749928" y="261551"/>
                  <a:pt x="737312" y="265254"/>
                </a:cubicBezTo>
                <a:cubicBezTo>
                  <a:pt x="735565" y="265839"/>
                  <a:pt x="726057" y="268762"/>
                  <a:pt x="725279" y="268762"/>
                </a:cubicBezTo>
                <a:cubicBezTo>
                  <a:pt x="723145" y="268957"/>
                  <a:pt x="721398" y="266813"/>
                  <a:pt x="722177" y="264280"/>
                </a:cubicBezTo>
                <a:cubicBezTo>
                  <a:pt x="722759" y="262331"/>
                  <a:pt x="725088" y="261941"/>
                  <a:pt x="727026" y="261356"/>
                </a:cubicBezTo>
                <a:cubicBezTo>
                  <a:pt x="757493" y="251027"/>
                  <a:pt x="789125" y="245960"/>
                  <a:pt x="821340" y="245375"/>
                </a:cubicBezTo>
                <a:close/>
                <a:moveTo>
                  <a:pt x="736730" y="253950"/>
                </a:moveTo>
                <a:cubicBezTo>
                  <a:pt x="737312" y="252976"/>
                  <a:pt x="737895" y="252196"/>
                  <a:pt x="738281" y="251222"/>
                </a:cubicBezTo>
                <a:cubicBezTo>
                  <a:pt x="738864" y="251417"/>
                  <a:pt x="739255" y="251806"/>
                  <a:pt x="739838" y="252001"/>
                </a:cubicBezTo>
                <a:cubicBezTo>
                  <a:pt x="740420" y="252196"/>
                  <a:pt x="741002" y="252391"/>
                  <a:pt x="741389" y="252586"/>
                </a:cubicBezTo>
                <a:lnTo>
                  <a:pt x="736730" y="253950"/>
                </a:lnTo>
                <a:close/>
                <a:moveTo>
                  <a:pt x="917792" y="251222"/>
                </a:moveTo>
                <a:cubicBezTo>
                  <a:pt x="918179" y="252196"/>
                  <a:pt x="918761" y="252976"/>
                  <a:pt x="919344" y="253950"/>
                </a:cubicBezTo>
                <a:lnTo>
                  <a:pt x="914685" y="252586"/>
                </a:lnTo>
                <a:lnTo>
                  <a:pt x="917792" y="251222"/>
                </a:lnTo>
                <a:close/>
                <a:moveTo>
                  <a:pt x="750119" y="288642"/>
                </a:moveTo>
                <a:cubicBezTo>
                  <a:pt x="748763" y="288642"/>
                  <a:pt x="734401" y="292929"/>
                  <a:pt x="732071" y="293514"/>
                </a:cubicBezTo>
                <a:cubicBezTo>
                  <a:pt x="726253" y="295268"/>
                  <a:pt x="719847" y="291565"/>
                  <a:pt x="718487" y="284744"/>
                </a:cubicBezTo>
                <a:cubicBezTo>
                  <a:pt x="717714" y="280846"/>
                  <a:pt x="719069" y="277922"/>
                  <a:pt x="720816" y="275779"/>
                </a:cubicBezTo>
                <a:cubicBezTo>
                  <a:pt x="722563" y="273635"/>
                  <a:pt x="725671" y="272465"/>
                  <a:pt x="728191" y="271686"/>
                </a:cubicBezTo>
                <a:cubicBezTo>
                  <a:pt x="759436" y="261356"/>
                  <a:pt x="794171" y="256289"/>
                  <a:pt x="827941" y="256289"/>
                </a:cubicBezTo>
                <a:cubicBezTo>
                  <a:pt x="861511" y="256289"/>
                  <a:pt x="896833" y="261551"/>
                  <a:pt x="927883" y="271881"/>
                </a:cubicBezTo>
                <a:cubicBezTo>
                  <a:pt x="930599" y="272660"/>
                  <a:pt x="933511" y="273830"/>
                  <a:pt x="935258" y="276168"/>
                </a:cubicBezTo>
                <a:cubicBezTo>
                  <a:pt x="942050" y="285134"/>
                  <a:pt x="933511" y="296632"/>
                  <a:pt x="924002" y="293709"/>
                </a:cubicBezTo>
                <a:cubicBezTo>
                  <a:pt x="921282" y="292929"/>
                  <a:pt x="907697" y="288837"/>
                  <a:pt x="905955" y="288837"/>
                </a:cubicBezTo>
                <a:cubicBezTo>
                  <a:pt x="907893" y="288642"/>
                  <a:pt x="908671" y="289032"/>
                  <a:pt x="910804" y="288252"/>
                </a:cubicBezTo>
                <a:cubicBezTo>
                  <a:pt x="921091" y="284939"/>
                  <a:pt x="920699" y="269737"/>
                  <a:pt x="909835" y="267203"/>
                </a:cubicBezTo>
                <a:cubicBezTo>
                  <a:pt x="903430" y="265644"/>
                  <a:pt x="898385" y="270127"/>
                  <a:pt x="897024" y="274804"/>
                </a:cubicBezTo>
                <a:cubicBezTo>
                  <a:pt x="896251" y="277728"/>
                  <a:pt x="896833" y="281236"/>
                  <a:pt x="898189" y="283380"/>
                </a:cubicBezTo>
                <a:cubicBezTo>
                  <a:pt x="899353" y="285134"/>
                  <a:pt x="902265" y="287862"/>
                  <a:pt x="903816" y="288057"/>
                </a:cubicBezTo>
                <a:cubicBezTo>
                  <a:pt x="902847" y="288057"/>
                  <a:pt x="900714" y="287472"/>
                  <a:pt x="899549" y="287083"/>
                </a:cubicBezTo>
                <a:cubicBezTo>
                  <a:pt x="892561" y="285523"/>
                  <a:pt x="884604" y="284159"/>
                  <a:pt x="877621" y="282990"/>
                </a:cubicBezTo>
                <a:cubicBezTo>
                  <a:pt x="876261" y="282795"/>
                  <a:pt x="869082" y="282015"/>
                  <a:pt x="868499" y="281626"/>
                </a:cubicBezTo>
                <a:cubicBezTo>
                  <a:pt x="871993" y="281041"/>
                  <a:pt x="873741" y="280261"/>
                  <a:pt x="875678" y="278312"/>
                </a:cubicBezTo>
                <a:cubicBezTo>
                  <a:pt x="882084" y="271686"/>
                  <a:pt x="878008" y="260772"/>
                  <a:pt x="869082" y="259797"/>
                </a:cubicBezTo>
                <a:cubicBezTo>
                  <a:pt x="859574" y="258628"/>
                  <a:pt x="853750" y="269542"/>
                  <a:pt x="859182" y="277143"/>
                </a:cubicBezTo>
                <a:cubicBezTo>
                  <a:pt x="861125" y="279677"/>
                  <a:pt x="862676" y="280261"/>
                  <a:pt x="865392" y="281236"/>
                </a:cubicBezTo>
                <a:cubicBezTo>
                  <a:pt x="864037" y="281236"/>
                  <a:pt x="862094" y="281041"/>
                  <a:pt x="860738" y="280846"/>
                </a:cubicBezTo>
                <a:cubicBezTo>
                  <a:pt x="840361" y="278897"/>
                  <a:pt x="819984" y="278702"/>
                  <a:pt x="799608" y="280456"/>
                </a:cubicBezTo>
                <a:lnTo>
                  <a:pt x="790682" y="281236"/>
                </a:lnTo>
                <a:cubicBezTo>
                  <a:pt x="792233" y="280651"/>
                  <a:pt x="793011" y="280456"/>
                  <a:pt x="794367" y="279482"/>
                </a:cubicBezTo>
                <a:cubicBezTo>
                  <a:pt x="797665" y="277143"/>
                  <a:pt x="799608" y="272855"/>
                  <a:pt x="798829" y="268373"/>
                </a:cubicBezTo>
                <a:cubicBezTo>
                  <a:pt x="797861" y="263305"/>
                  <a:pt x="793011" y="258823"/>
                  <a:pt x="786801" y="259797"/>
                </a:cubicBezTo>
                <a:cubicBezTo>
                  <a:pt x="776123" y="261356"/>
                  <a:pt x="773799" y="275974"/>
                  <a:pt x="783889" y="280651"/>
                </a:cubicBezTo>
                <a:cubicBezTo>
                  <a:pt x="785441" y="281431"/>
                  <a:pt x="786605" y="281236"/>
                  <a:pt x="787961" y="281626"/>
                </a:cubicBezTo>
                <a:cubicBezTo>
                  <a:pt x="776123" y="282795"/>
                  <a:pt x="764286" y="285329"/>
                  <a:pt x="752644" y="287667"/>
                </a:cubicBezTo>
                <a:cubicBezTo>
                  <a:pt x="754973" y="286303"/>
                  <a:pt x="756720" y="285523"/>
                  <a:pt x="758272" y="282795"/>
                </a:cubicBezTo>
                <a:cubicBezTo>
                  <a:pt x="762735" y="274999"/>
                  <a:pt x="755751" y="264280"/>
                  <a:pt x="746047" y="267008"/>
                </a:cubicBezTo>
                <a:cubicBezTo>
                  <a:pt x="736926" y="269542"/>
                  <a:pt x="735375" y="281236"/>
                  <a:pt x="742167" y="286108"/>
                </a:cubicBezTo>
                <a:cubicBezTo>
                  <a:pt x="745269" y="288837"/>
                  <a:pt x="746821" y="288447"/>
                  <a:pt x="750119" y="288642"/>
                </a:cubicBezTo>
                <a:close/>
                <a:moveTo>
                  <a:pt x="786801" y="264085"/>
                </a:moveTo>
                <a:cubicBezTo>
                  <a:pt x="790873" y="263305"/>
                  <a:pt x="794171" y="266229"/>
                  <a:pt x="794753" y="269542"/>
                </a:cubicBezTo>
                <a:cubicBezTo>
                  <a:pt x="795531" y="273635"/>
                  <a:pt x="792620" y="276948"/>
                  <a:pt x="789321" y="277533"/>
                </a:cubicBezTo>
                <a:cubicBezTo>
                  <a:pt x="785245" y="278312"/>
                  <a:pt x="781947" y="275389"/>
                  <a:pt x="781364" y="272076"/>
                </a:cubicBezTo>
                <a:cubicBezTo>
                  <a:pt x="780395" y="267983"/>
                  <a:pt x="783498" y="264864"/>
                  <a:pt x="786801" y="264085"/>
                </a:cubicBezTo>
                <a:close/>
                <a:moveTo>
                  <a:pt x="866948" y="264085"/>
                </a:moveTo>
                <a:cubicBezTo>
                  <a:pt x="871020" y="263500"/>
                  <a:pt x="874323" y="266424"/>
                  <a:pt x="874709" y="269932"/>
                </a:cubicBezTo>
                <a:cubicBezTo>
                  <a:pt x="875292" y="274025"/>
                  <a:pt x="872380" y="277338"/>
                  <a:pt x="868695" y="277728"/>
                </a:cubicBezTo>
                <a:cubicBezTo>
                  <a:pt x="864619" y="278312"/>
                  <a:pt x="861511" y="275194"/>
                  <a:pt x="861125" y="271881"/>
                </a:cubicBezTo>
                <a:cubicBezTo>
                  <a:pt x="860542" y="267788"/>
                  <a:pt x="863645" y="264670"/>
                  <a:pt x="866948" y="264085"/>
                </a:cubicBezTo>
                <a:close/>
                <a:moveTo>
                  <a:pt x="906146" y="271101"/>
                </a:moveTo>
                <a:cubicBezTo>
                  <a:pt x="910222" y="270322"/>
                  <a:pt x="913520" y="273245"/>
                  <a:pt x="914103" y="276558"/>
                </a:cubicBezTo>
                <a:cubicBezTo>
                  <a:pt x="914881" y="280651"/>
                  <a:pt x="911969" y="284159"/>
                  <a:pt x="908671" y="284744"/>
                </a:cubicBezTo>
                <a:cubicBezTo>
                  <a:pt x="899936" y="286108"/>
                  <a:pt x="897024" y="273050"/>
                  <a:pt x="906146" y="271101"/>
                </a:cubicBezTo>
                <a:close/>
                <a:moveTo>
                  <a:pt x="747403" y="271101"/>
                </a:moveTo>
                <a:cubicBezTo>
                  <a:pt x="751479" y="270322"/>
                  <a:pt x="754778" y="273245"/>
                  <a:pt x="755360" y="276558"/>
                </a:cubicBezTo>
                <a:cubicBezTo>
                  <a:pt x="756138" y="280846"/>
                  <a:pt x="753226" y="283964"/>
                  <a:pt x="749732" y="284549"/>
                </a:cubicBezTo>
                <a:cubicBezTo>
                  <a:pt x="745656" y="285329"/>
                  <a:pt x="742358" y="282405"/>
                  <a:pt x="741775" y="279092"/>
                </a:cubicBezTo>
                <a:cubicBezTo>
                  <a:pt x="741002" y="274804"/>
                  <a:pt x="744105" y="271686"/>
                  <a:pt x="747403" y="271101"/>
                </a:cubicBezTo>
                <a:close/>
                <a:moveTo>
                  <a:pt x="827163" y="257069"/>
                </a:moveTo>
                <a:cubicBezTo>
                  <a:pt x="821536" y="257653"/>
                  <a:pt x="816686" y="262526"/>
                  <a:pt x="817269" y="268957"/>
                </a:cubicBezTo>
                <a:cubicBezTo>
                  <a:pt x="817851" y="274609"/>
                  <a:pt x="822896" y="279287"/>
                  <a:pt x="829106" y="278702"/>
                </a:cubicBezTo>
                <a:cubicBezTo>
                  <a:pt x="834734" y="278117"/>
                  <a:pt x="839387" y="273050"/>
                  <a:pt x="838805" y="266813"/>
                </a:cubicBezTo>
                <a:cubicBezTo>
                  <a:pt x="838223" y="261356"/>
                  <a:pt x="833373" y="256484"/>
                  <a:pt x="827163" y="257069"/>
                </a:cubicBezTo>
                <a:close/>
                <a:moveTo>
                  <a:pt x="834734" y="268762"/>
                </a:moveTo>
                <a:cubicBezTo>
                  <a:pt x="834151" y="272271"/>
                  <a:pt x="831044" y="275389"/>
                  <a:pt x="826968" y="274804"/>
                </a:cubicBezTo>
                <a:cubicBezTo>
                  <a:pt x="823479" y="274414"/>
                  <a:pt x="820567" y="271101"/>
                  <a:pt x="821149" y="267008"/>
                </a:cubicBezTo>
                <a:cubicBezTo>
                  <a:pt x="821536" y="263500"/>
                  <a:pt x="824834" y="260577"/>
                  <a:pt x="828910" y="261161"/>
                </a:cubicBezTo>
                <a:cubicBezTo>
                  <a:pt x="832404" y="261551"/>
                  <a:pt x="835316" y="264864"/>
                  <a:pt x="834734" y="268762"/>
                </a:cubicBezTo>
                <a:close/>
                <a:moveTo>
                  <a:pt x="826194" y="212048"/>
                </a:moveTo>
                <a:cubicBezTo>
                  <a:pt x="823283" y="212827"/>
                  <a:pt x="820567" y="215751"/>
                  <a:pt x="821536" y="219649"/>
                </a:cubicBezTo>
                <a:cubicBezTo>
                  <a:pt x="822118" y="222572"/>
                  <a:pt x="825221" y="225301"/>
                  <a:pt x="829106" y="224326"/>
                </a:cubicBezTo>
                <a:cubicBezTo>
                  <a:pt x="832013" y="223547"/>
                  <a:pt x="834734" y="220623"/>
                  <a:pt x="833956" y="216725"/>
                </a:cubicBezTo>
                <a:cubicBezTo>
                  <a:pt x="833178" y="213802"/>
                  <a:pt x="829879" y="211073"/>
                  <a:pt x="826194" y="212048"/>
                </a:cubicBezTo>
                <a:close/>
                <a:moveTo>
                  <a:pt x="827163" y="215946"/>
                </a:moveTo>
                <a:cubicBezTo>
                  <a:pt x="830075" y="215166"/>
                  <a:pt x="831240" y="219649"/>
                  <a:pt x="828328" y="220428"/>
                </a:cubicBezTo>
                <a:cubicBezTo>
                  <a:pt x="825416" y="221403"/>
                  <a:pt x="823865" y="216920"/>
                  <a:pt x="827163" y="215946"/>
                </a:cubicBezTo>
                <a:close/>
                <a:moveTo>
                  <a:pt x="825221" y="297802"/>
                </a:moveTo>
                <a:lnTo>
                  <a:pt x="825999" y="297802"/>
                </a:lnTo>
                <a:cubicBezTo>
                  <a:pt x="822118" y="297802"/>
                  <a:pt x="822700" y="297997"/>
                  <a:pt x="822896" y="303454"/>
                </a:cubicBezTo>
                <a:cubicBezTo>
                  <a:pt x="822896" y="309691"/>
                  <a:pt x="822314" y="315538"/>
                  <a:pt x="822314" y="319241"/>
                </a:cubicBezTo>
                <a:cubicBezTo>
                  <a:pt x="824643" y="319241"/>
                  <a:pt x="826581" y="319241"/>
                  <a:pt x="828132" y="319436"/>
                </a:cubicBezTo>
                <a:cubicBezTo>
                  <a:pt x="829688" y="319436"/>
                  <a:pt x="831430" y="319241"/>
                  <a:pt x="833956" y="319241"/>
                </a:cubicBezTo>
                <a:cubicBezTo>
                  <a:pt x="833956" y="315538"/>
                  <a:pt x="833373" y="309691"/>
                  <a:pt x="833373" y="303454"/>
                </a:cubicBezTo>
                <a:cubicBezTo>
                  <a:pt x="833569" y="297997"/>
                  <a:pt x="833956" y="297802"/>
                  <a:pt x="830271" y="297802"/>
                </a:cubicBezTo>
                <a:lnTo>
                  <a:pt x="831626" y="297802"/>
                </a:lnTo>
                <a:cubicBezTo>
                  <a:pt x="829297" y="297802"/>
                  <a:pt x="827359" y="297802"/>
                  <a:pt x="825221" y="297802"/>
                </a:cubicBezTo>
                <a:close/>
                <a:moveTo>
                  <a:pt x="832013" y="173068"/>
                </a:moveTo>
                <a:cubicBezTo>
                  <a:pt x="830075" y="175797"/>
                  <a:pt x="825999" y="175797"/>
                  <a:pt x="824061" y="173068"/>
                </a:cubicBezTo>
                <a:cubicBezTo>
                  <a:pt x="824252" y="175602"/>
                  <a:pt x="825030" y="178720"/>
                  <a:pt x="825416" y="181449"/>
                </a:cubicBezTo>
                <a:cubicBezTo>
                  <a:pt x="825803" y="184372"/>
                  <a:pt x="826385" y="187295"/>
                  <a:pt x="826581" y="190219"/>
                </a:cubicBezTo>
                <a:cubicBezTo>
                  <a:pt x="827163" y="190219"/>
                  <a:pt x="827359" y="190219"/>
                  <a:pt x="827941" y="190219"/>
                </a:cubicBezTo>
                <a:cubicBezTo>
                  <a:pt x="828524" y="190219"/>
                  <a:pt x="828715" y="190414"/>
                  <a:pt x="829297" y="190219"/>
                </a:cubicBezTo>
                <a:cubicBezTo>
                  <a:pt x="829688" y="187295"/>
                  <a:pt x="830075" y="184372"/>
                  <a:pt x="830462" y="181449"/>
                </a:cubicBezTo>
                <a:cubicBezTo>
                  <a:pt x="831044" y="178720"/>
                  <a:pt x="831626" y="175602"/>
                  <a:pt x="832013" y="173068"/>
                </a:cubicBezTo>
                <a:close/>
                <a:moveTo>
                  <a:pt x="827941" y="133115"/>
                </a:moveTo>
                <a:cubicBezTo>
                  <a:pt x="831626" y="133115"/>
                  <a:pt x="834734" y="136038"/>
                  <a:pt x="834734" y="139936"/>
                </a:cubicBezTo>
                <a:cubicBezTo>
                  <a:pt x="834734" y="143639"/>
                  <a:pt x="831822" y="146757"/>
                  <a:pt x="827941" y="146757"/>
                </a:cubicBezTo>
                <a:cubicBezTo>
                  <a:pt x="824252" y="146757"/>
                  <a:pt x="821149" y="143834"/>
                  <a:pt x="821149" y="139936"/>
                </a:cubicBezTo>
                <a:cubicBezTo>
                  <a:pt x="821340" y="136233"/>
                  <a:pt x="824252" y="133115"/>
                  <a:pt x="827941" y="133115"/>
                </a:cubicBezTo>
                <a:close/>
                <a:moveTo>
                  <a:pt x="827941" y="137207"/>
                </a:moveTo>
                <a:cubicBezTo>
                  <a:pt x="831626" y="137207"/>
                  <a:pt x="831626" y="142664"/>
                  <a:pt x="827941" y="142664"/>
                </a:cubicBezTo>
                <a:cubicBezTo>
                  <a:pt x="824447" y="142664"/>
                  <a:pt x="824447" y="137207"/>
                  <a:pt x="827941" y="137207"/>
                </a:cubicBezTo>
                <a:close/>
                <a:moveTo>
                  <a:pt x="827941" y="150070"/>
                </a:moveTo>
                <a:cubicBezTo>
                  <a:pt x="831044" y="150070"/>
                  <a:pt x="833569" y="152604"/>
                  <a:pt x="833569" y="155722"/>
                </a:cubicBezTo>
                <a:cubicBezTo>
                  <a:pt x="833569" y="158841"/>
                  <a:pt x="831044" y="161374"/>
                  <a:pt x="827941" y="161374"/>
                </a:cubicBezTo>
                <a:cubicBezTo>
                  <a:pt x="824834" y="161374"/>
                  <a:pt x="822314" y="158841"/>
                  <a:pt x="822314" y="155722"/>
                </a:cubicBezTo>
                <a:cubicBezTo>
                  <a:pt x="822314" y="152604"/>
                  <a:pt x="824834" y="150070"/>
                  <a:pt x="827941" y="150070"/>
                </a:cubicBezTo>
                <a:close/>
                <a:moveTo>
                  <a:pt x="827941" y="154163"/>
                </a:moveTo>
                <a:cubicBezTo>
                  <a:pt x="830271" y="154163"/>
                  <a:pt x="830271" y="157476"/>
                  <a:pt x="827941" y="157476"/>
                </a:cubicBezTo>
                <a:cubicBezTo>
                  <a:pt x="825803" y="157476"/>
                  <a:pt x="825803" y="154163"/>
                  <a:pt x="827941" y="154163"/>
                </a:cubicBezTo>
                <a:close/>
                <a:moveTo>
                  <a:pt x="827941" y="114210"/>
                </a:moveTo>
                <a:cubicBezTo>
                  <a:pt x="832209" y="114210"/>
                  <a:pt x="835703" y="117718"/>
                  <a:pt x="835703" y="122005"/>
                </a:cubicBezTo>
                <a:cubicBezTo>
                  <a:pt x="835703" y="126293"/>
                  <a:pt x="832209" y="129801"/>
                  <a:pt x="827941" y="129801"/>
                </a:cubicBezTo>
                <a:cubicBezTo>
                  <a:pt x="823669" y="129801"/>
                  <a:pt x="820175" y="126293"/>
                  <a:pt x="820175" y="122005"/>
                </a:cubicBezTo>
                <a:cubicBezTo>
                  <a:pt x="820371" y="117718"/>
                  <a:pt x="823669" y="114210"/>
                  <a:pt x="827941" y="114210"/>
                </a:cubicBezTo>
                <a:close/>
                <a:moveTo>
                  <a:pt x="827941" y="118302"/>
                </a:moveTo>
                <a:cubicBezTo>
                  <a:pt x="829879" y="118302"/>
                  <a:pt x="831626" y="119862"/>
                  <a:pt x="831626" y="122005"/>
                </a:cubicBezTo>
                <a:cubicBezTo>
                  <a:pt x="831626" y="123954"/>
                  <a:pt x="830075" y="125708"/>
                  <a:pt x="827941" y="125708"/>
                </a:cubicBezTo>
                <a:cubicBezTo>
                  <a:pt x="825999" y="125708"/>
                  <a:pt x="824252" y="124149"/>
                  <a:pt x="824252" y="122005"/>
                </a:cubicBezTo>
                <a:cubicBezTo>
                  <a:pt x="824447" y="119862"/>
                  <a:pt x="825999" y="118302"/>
                  <a:pt x="827941" y="118302"/>
                </a:cubicBezTo>
                <a:close/>
                <a:moveTo>
                  <a:pt x="827941" y="92771"/>
                </a:moveTo>
                <a:cubicBezTo>
                  <a:pt x="832791" y="92771"/>
                  <a:pt x="836481" y="96669"/>
                  <a:pt x="836481" y="101346"/>
                </a:cubicBezTo>
                <a:cubicBezTo>
                  <a:pt x="836481" y="106219"/>
                  <a:pt x="832595" y="109922"/>
                  <a:pt x="827941" y="109922"/>
                </a:cubicBezTo>
                <a:cubicBezTo>
                  <a:pt x="823087" y="109922"/>
                  <a:pt x="819402" y="106024"/>
                  <a:pt x="819402" y="101346"/>
                </a:cubicBezTo>
                <a:cubicBezTo>
                  <a:pt x="819402" y="96669"/>
                  <a:pt x="823283" y="92771"/>
                  <a:pt x="827941" y="92771"/>
                </a:cubicBezTo>
                <a:close/>
                <a:moveTo>
                  <a:pt x="827941" y="96669"/>
                </a:moveTo>
                <a:cubicBezTo>
                  <a:pt x="830462" y="96669"/>
                  <a:pt x="832595" y="98812"/>
                  <a:pt x="832595" y="101346"/>
                </a:cubicBezTo>
                <a:cubicBezTo>
                  <a:pt x="832595" y="103880"/>
                  <a:pt x="830462" y="106024"/>
                  <a:pt x="827941" y="106024"/>
                </a:cubicBezTo>
                <a:cubicBezTo>
                  <a:pt x="825416" y="106024"/>
                  <a:pt x="823283" y="103880"/>
                  <a:pt x="823283" y="101346"/>
                </a:cubicBezTo>
                <a:cubicBezTo>
                  <a:pt x="823283" y="98812"/>
                  <a:pt x="825416" y="96669"/>
                  <a:pt x="827941" y="96669"/>
                </a:cubicBezTo>
                <a:close/>
                <a:moveTo>
                  <a:pt x="835898" y="89262"/>
                </a:moveTo>
                <a:cubicBezTo>
                  <a:pt x="830853" y="91017"/>
                  <a:pt x="825221" y="91211"/>
                  <a:pt x="820175" y="89262"/>
                </a:cubicBezTo>
                <a:cubicBezTo>
                  <a:pt x="819789" y="89262"/>
                  <a:pt x="819206" y="89457"/>
                  <a:pt x="817851" y="89652"/>
                </a:cubicBezTo>
                <a:cubicBezTo>
                  <a:pt x="814357" y="90237"/>
                  <a:pt x="812028" y="91211"/>
                  <a:pt x="809116" y="92381"/>
                </a:cubicBezTo>
                <a:cubicBezTo>
                  <a:pt x="809502" y="95304"/>
                  <a:pt x="810281" y="99007"/>
                  <a:pt x="810863" y="101931"/>
                </a:cubicBezTo>
                <a:cubicBezTo>
                  <a:pt x="813965" y="117913"/>
                  <a:pt x="816877" y="133699"/>
                  <a:pt x="819789" y="149681"/>
                </a:cubicBezTo>
                <a:cubicBezTo>
                  <a:pt x="820953" y="156112"/>
                  <a:pt x="822314" y="162739"/>
                  <a:pt x="823283" y="168975"/>
                </a:cubicBezTo>
                <a:cubicBezTo>
                  <a:pt x="824447" y="164298"/>
                  <a:pt x="831044" y="164298"/>
                  <a:pt x="832404" y="168975"/>
                </a:cubicBezTo>
                <a:cubicBezTo>
                  <a:pt x="832987" y="166637"/>
                  <a:pt x="835507" y="151435"/>
                  <a:pt x="835898" y="150070"/>
                </a:cubicBezTo>
                <a:cubicBezTo>
                  <a:pt x="838805" y="134089"/>
                  <a:pt x="841913" y="118108"/>
                  <a:pt x="845015" y="102126"/>
                </a:cubicBezTo>
                <a:cubicBezTo>
                  <a:pt x="845597" y="99007"/>
                  <a:pt x="846376" y="95499"/>
                  <a:pt x="846762" y="92381"/>
                </a:cubicBezTo>
                <a:cubicBezTo>
                  <a:pt x="844433" y="91406"/>
                  <a:pt x="838805" y="89457"/>
                  <a:pt x="835898" y="89262"/>
                </a:cubicBezTo>
                <a:close/>
                <a:moveTo>
                  <a:pt x="827941" y="44631"/>
                </a:moveTo>
                <a:cubicBezTo>
                  <a:pt x="829688" y="44631"/>
                  <a:pt x="831430" y="44826"/>
                  <a:pt x="832987" y="45216"/>
                </a:cubicBezTo>
                <a:cubicBezTo>
                  <a:pt x="832404" y="42293"/>
                  <a:pt x="831822" y="40344"/>
                  <a:pt x="831822" y="37030"/>
                </a:cubicBezTo>
                <a:cubicBezTo>
                  <a:pt x="831626" y="31768"/>
                  <a:pt x="831822" y="31378"/>
                  <a:pt x="835507" y="31183"/>
                </a:cubicBezTo>
                <a:cubicBezTo>
                  <a:pt x="843077" y="30989"/>
                  <a:pt x="845211" y="32158"/>
                  <a:pt x="851225" y="34497"/>
                </a:cubicBezTo>
                <a:lnTo>
                  <a:pt x="851225" y="19879"/>
                </a:lnTo>
                <a:cubicBezTo>
                  <a:pt x="848123" y="20854"/>
                  <a:pt x="847736" y="21828"/>
                  <a:pt x="842882" y="22803"/>
                </a:cubicBezTo>
                <a:cubicBezTo>
                  <a:pt x="840748" y="23193"/>
                  <a:pt x="833956" y="23972"/>
                  <a:pt x="832595" y="22608"/>
                </a:cubicBezTo>
                <a:cubicBezTo>
                  <a:pt x="831240" y="21439"/>
                  <a:pt x="832013" y="14422"/>
                  <a:pt x="832404" y="12279"/>
                </a:cubicBezTo>
                <a:cubicBezTo>
                  <a:pt x="833178" y="7991"/>
                  <a:pt x="833956" y="7406"/>
                  <a:pt x="835316" y="3898"/>
                </a:cubicBezTo>
                <a:lnTo>
                  <a:pt x="820758" y="3898"/>
                </a:lnTo>
                <a:cubicBezTo>
                  <a:pt x="822118" y="7406"/>
                  <a:pt x="822896" y="7991"/>
                  <a:pt x="823669" y="12279"/>
                </a:cubicBezTo>
                <a:cubicBezTo>
                  <a:pt x="824061" y="14422"/>
                  <a:pt x="824834" y="21244"/>
                  <a:pt x="823479" y="22608"/>
                </a:cubicBezTo>
                <a:cubicBezTo>
                  <a:pt x="822118" y="23972"/>
                  <a:pt x="815326" y="23193"/>
                  <a:pt x="813192" y="22803"/>
                </a:cubicBezTo>
                <a:cubicBezTo>
                  <a:pt x="808338" y="21828"/>
                  <a:pt x="807951" y="21049"/>
                  <a:pt x="804849" y="19879"/>
                </a:cubicBezTo>
                <a:lnTo>
                  <a:pt x="804849" y="34497"/>
                </a:lnTo>
                <a:cubicBezTo>
                  <a:pt x="810863" y="32158"/>
                  <a:pt x="812996" y="30989"/>
                  <a:pt x="820371" y="31183"/>
                </a:cubicBezTo>
                <a:cubicBezTo>
                  <a:pt x="824061" y="31378"/>
                  <a:pt x="824252" y="31573"/>
                  <a:pt x="824252" y="36835"/>
                </a:cubicBezTo>
                <a:cubicBezTo>
                  <a:pt x="824252" y="40344"/>
                  <a:pt x="823669" y="42098"/>
                  <a:pt x="823087" y="45021"/>
                </a:cubicBezTo>
                <a:cubicBezTo>
                  <a:pt x="824643" y="44826"/>
                  <a:pt x="826194" y="44631"/>
                  <a:pt x="827941" y="44631"/>
                </a:cubicBezTo>
                <a:close/>
                <a:moveTo>
                  <a:pt x="827941" y="48724"/>
                </a:moveTo>
                <a:cubicBezTo>
                  <a:pt x="838419" y="48724"/>
                  <a:pt x="846762" y="57300"/>
                  <a:pt x="846762" y="67629"/>
                </a:cubicBezTo>
                <a:cubicBezTo>
                  <a:pt x="846762" y="78153"/>
                  <a:pt x="838223" y="86534"/>
                  <a:pt x="827941" y="86534"/>
                </a:cubicBezTo>
                <a:cubicBezTo>
                  <a:pt x="817655" y="86534"/>
                  <a:pt x="809116" y="77959"/>
                  <a:pt x="809116" y="67629"/>
                </a:cubicBezTo>
                <a:cubicBezTo>
                  <a:pt x="809116" y="57105"/>
                  <a:pt x="817655" y="48724"/>
                  <a:pt x="827941" y="48724"/>
                </a:cubicBezTo>
                <a:close/>
                <a:moveTo>
                  <a:pt x="827941" y="169170"/>
                </a:moveTo>
                <a:cubicBezTo>
                  <a:pt x="829493" y="169170"/>
                  <a:pt x="829493" y="171509"/>
                  <a:pt x="827941" y="171509"/>
                </a:cubicBezTo>
                <a:cubicBezTo>
                  <a:pt x="826385" y="171509"/>
                  <a:pt x="826385" y="169170"/>
                  <a:pt x="827941" y="169170"/>
                </a:cubicBezTo>
                <a:close/>
                <a:moveTo>
                  <a:pt x="747403" y="103880"/>
                </a:moveTo>
                <a:cubicBezTo>
                  <a:pt x="747985" y="107388"/>
                  <a:pt x="750897" y="109922"/>
                  <a:pt x="754587" y="109922"/>
                </a:cubicBezTo>
                <a:cubicBezTo>
                  <a:pt x="758272" y="109922"/>
                  <a:pt x="761183" y="107193"/>
                  <a:pt x="761766" y="103685"/>
                </a:cubicBezTo>
                <a:cubicBezTo>
                  <a:pt x="762348" y="104465"/>
                  <a:pt x="762735" y="104855"/>
                  <a:pt x="764286" y="104855"/>
                </a:cubicBezTo>
                <a:lnTo>
                  <a:pt x="768171" y="104855"/>
                </a:lnTo>
                <a:cubicBezTo>
                  <a:pt x="770887" y="113820"/>
                  <a:pt x="773799" y="122395"/>
                  <a:pt x="777097" y="131166"/>
                </a:cubicBezTo>
                <a:cubicBezTo>
                  <a:pt x="783111" y="147147"/>
                  <a:pt x="791068" y="164298"/>
                  <a:pt x="799803" y="178720"/>
                </a:cubicBezTo>
                <a:cubicBezTo>
                  <a:pt x="804653" y="186711"/>
                  <a:pt x="807755" y="190999"/>
                  <a:pt x="813383" y="198015"/>
                </a:cubicBezTo>
                <a:cubicBezTo>
                  <a:pt x="813775" y="198405"/>
                  <a:pt x="814161" y="198794"/>
                  <a:pt x="814357" y="199184"/>
                </a:cubicBezTo>
                <a:cubicBezTo>
                  <a:pt x="812996" y="202302"/>
                  <a:pt x="813579" y="202692"/>
                  <a:pt x="814357" y="206005"/>
                </a:cubicBezTo>
                <a:cubicBezTo>
                  <a:pt x="812028" y="205616"/>
                  <a:pt x="809312" y="205226"/>
                  <a:pt x="807173" y="206396"/>
                </a:cubicBezTo>
                <a:cubicBezTo>
                  <a:pt x="804266" y="207760"/>
                  <a:pt x="804653" y="210099"/>
                  <a:pt x="805039" y="212048"/>
                </a:cubicBezTo>
                <a:cubicBezTo>
                  <a:pt x="803875" y="212632"/>
                  <a:pt x="802519" y="214192"/>
                  <a:pt x="801937" y="215556"/>
                </a:cubicBezTo>
                <a:cubicBezTo>
                  <a:pt x="800963" y="217895"/>
                  <a:pt x="801545" y="219064"/>
                  <a:pt x="802324" y="221013"/>
                </a:cubicBezTo>
                <a:cubicBezTo>
                  <a:pt x="801355" y="220623"/>
                  <a:pt x="798829" y="217700"/>
                  <a:pt x="798056" y="216725"/>
                </a:cubicBezTo>
                <a:cubicBezTo>
                  <a:pt x="796892" y="215556"/>
                  <a:pt x="792815" y="210683"/>
                  <a:pt x="791846" y="209319"/>
                </a:cubicBezTo>
                <a:cubicBezTo>
                  <a:pt x="784080" y="199379"/>
                  <a:pt x="780591" y="192947"/>
                  <a:pt x="774572" y="182618"/>
                </a:cubicBezTo>
                <a:cubicBezTo>
                  <a:pt x="772243" y="178720"/>
                  <a:pt x="769140" y="172289"/>
                  <a:pt x="767007" y="168196"/>
                </a:cubicBezTo>
                <a:cubicBezTo>
                  <a:pt x="760405" y="154748"/>
                  <a:pt x="752448" y="136233"/>
                  <a:pt x="747599" y="121421"/>
                </a:cubicBezTo>
                <a:cubicBezTo>
                  <a:pt x="747016" y="119862"/>
                  <a:pt x="742553" y="106219"/>
                  <a:pt x="742358" y="104855"/>
                </a:cubicBezTo>
                <a:cubicBezTo>
                  <a:pt x="745852" y="105050"/>
                  <a:pt x="745852" y="105439"/>
                  <a:pt x="747403" y="103880"/>
                </a:cubicBezTo>
                <a:close/>
                <a:moveTo>
                  <a:pt x="759436" y="113235"/>
                </a:moveTo>
                <a:cubicBezTo>
                  <a:pt x="755556" y="113235"/>
                  <a:pt x="752448" y="116353"/>
                  <a:pt x="752448" y="120251"/>
                </a:cubicBezTo>
                <a:cubicBezTo>
                  <a:pt x="752448" y="124149"/>
                  <a:pt x="755556" y="127268"/>
                  <a:pt x="759436" y="127268"/>
                </a:cubicBezTo>
                <a:cubicBezTo>
                  <a:pt x="763317" y="127268"/>
                  <a:pt x="766424" y="124149"/>
                  <a:pt x="766424" y="120251"/>
                </a:cubicBezTo>
                <a:cubicBezTo>
                  <a:pt x="766424" y="116353"/>
                  <a:pt x="763317" y="113235"/>
                  <a:pt x="759436" y="113235"/>
                </a:cubicBezTo>
                <a:close/>
                <a:moveTo>
                  <a:pt x="765646" y="130191"/>
                </a:moveTo>
                <a:cubicBezTo>
                  <a:pt x="761766" y="130191"/>
                  <a:pt x="758658" y="133309"/>
                  <a:pt x="758658" y="137207"/>
                </a:cubicBezTo>
                <a:cubicBezTo>
                  <a:pt x="758658" y="141105"/>
                  <a:pt x="761766" y="144224"/>
                  <a:pt x="765646" y="144224"/>
                </a:cubicBezTo>
                <a:cubicBezTo>
                  <a:pt x="769527" y="144224"/>
                  <a:pt x="772634" y="141105"/>
                  <a:pt x="772634" y="137207"/>
                </a:cubicBezTo>
                <a:cubicBezTo>
                  <a:pt x="772439" y="133309"/>
                  <a:pt x="769331" y="130191"/>
                  <a:pt x="765646" y="130191"/>
                </a:cubicBezTo>
                <a:close/>
                <a:moveTo>
                  <a:pt x="772439" y="146757"/>
                </a:moveTo>
                <a:cubicBezTo>
                  <a:pt x="768558" y="146757"/>
                  <a:pt x="765450" y="149876"/>
                  <a:pt x="765450" y="153773"/>
                </a:cubicBezTo>
                <a:cubicBezTo>
                  <a:pt x="765450" y="157671"/>
                  <a:pt x="768558" y="160790"/>
                  <a:pt x="772439" y="160790"/>
                </a:cubicBezTo>
                <a:cubicBezTo>
                  <a:pt x="776319" y="160790"/>
                  <a:pt x="779427" y="157671"/>
                  <a:pt x="779427" y="153773"/>
                </a:cubicBezTo>
                <a:cubicBezTo>
                  <a:pt x="779231" y="149876"/>
                  <a:pt x="776123" y="146757"/>
                  <a:pt x="772439" y="146757"/>
                </a:cubicBezTo>
                <a:close/>
                <a:moveTo>
                  <a:pt x="780395" y="163128"/>
                </a:moveTo>
                <a:cubicBezTo>
                  <a:pt x="776515" y="163128"/>
                  <a:pt x="773407" y="166247"/>
                  <a:pt x="773407" y="170145"/>
                </a:cubicBezTo>
                <a:cubicBezTo>
                  <a:pt x="773407" y="174043"/>
                  <a:pt x="776515" y="177161"/>
                  <a:pt x="780395" y="177161"/>
                </a:cubicBezTo>
                <a:cubicBezTo>
                  <a:pt x="784276" y="177161"/>
                  <a:pt x="787379" y="174043"/>
                  <a:pt x="787379" y="170145"/>
                </a:cubicBezTo>
                <a:cubicBezTo>
                  <a:pt x="787379" y="166247"/>
                  <a:pt x="784276" y="163128"/>
                  <a:pt x="780395" y="163128"/>
                </a:cubicBezTo>
                <a:close/>
                <a:moveTo>
                  <a:pt x="789321" y="178720"/>
                </a:moveTo>
                <a:cubicBezTo>
                  <a:pt x="785441" y="178720"/>
                  <a:pt x="782333" y="181838"/>
                  <a:pt x="782333" y="185736"/>
                </a:cubicBezTo>
                <a:cubicBezTo>
                  <a:pt x="782333" y="189634"/>
                  <a:pt x="785441" y="192753"/>
                  <a:pt x="789321" y="192753"/>
                </a:cubicBezTo>
                <a:cubicBezTo>
                  <a:pt x="793202" y="192753"/>
                  <a:pt x="796309" y="189634"/>
                  <a:pt x="796309" y="185736"/>
                </a:cubicBezTo>
                <a:cubicBezTo>
                  <a:pt x="796309" y="181838"/>
                  <a:pt x="793202" y="178720"/>
                  <a:pt x="789321" y="178720"/>
                </a:cubicBezTo>
                <a:close/>
                <a:moveTo>
                  <a:pt x="799412" y="193532"/>
                </a:moveTo>
                <a:cubicBezTo>
                  <a:pt x="795531" y="193532"/>
                  <a:pt x="792429" y="196650"/>
                  <a:pt x="792429" y="200548"/>
                </a:cubicBezTo>
                <a:cubicBezTo>
                  <a:pt x="792429" y="204446"/>
                  <a:pt x="795531" y="207565"/>
                  <a:pt x="799412" y="207565"/>
                </a:cubicBezTo>
                <a:cubicBezTo>
                  <a:pt x="803292" y="207565"/>
                  <a:pt x="806400" y="204446"/>
                  <a:pt x="806400" y="200548"/>
                </a:cubicBezTo>
                <a:cubicBezTo>
                  <a:pt x="806400" y="196650"/>
                  <a:pt x="803292" y="193532"/>
                  <a:pt x="799412" y="193532"/>
                </a:cubicBezTo>
                <a:close/>
                <a:moveTo>
                  <a:pt x="856662" y="193532"/>
                </a:moveTo>
                <a:cubicBezTo>
                  <a:pt x="860542" y="193532"/>
                  <a:pt x="863645" y="196650"/>
                  <a:pt x="863645" y="200548"/>
                </a:cubicBezTo>
                <a:cubicBezTo>
                  <a:pt x="863645" y="204446"/>
                  <a:pt x="860542" y="207565"/>
                  <a:pt x="856662" y="207565"/>
                </a:cubicBezTo>
                <a:cubicBezTo>
                  <a:pt x="852781" y="207565"/>
                  <a:pt x="849674" y="204446"/>
                  <a:pt x="849674" y="200548"/>
                </a:cubicBezTo>
                <a:cubicBezTo>
                  <a:pt x="849674" y="196650"/>
                  <a:pt x="852781" y="193532"/>
                  <a:pt x="856662" y="193532"/>
                </a:cubicBezTo>
                <a:close/>
                <a:moveTo>
                  <a:pt x="866752" y="178720"/>
                </a:moveTo>
                <a:cubicBezTo>
                  <a:pt x="870633" y="178720"/>
                  <a:pt x="873741" y="181838"/>
                  <a:pt x="873741" y="185736"/>
                </a:cubicBezTo>
                <a:cubicBezTo>
                  <a:pt x="873741" y="189634"/>
                  <a:pt x="870633" y="192753"/>
                  <a:pt x="866752" y="192753"/>
                </a:cubicBezTo>
                <a:cubicBezTo>
                  <a:pt x="862872" y="192753"/>
                  <a:pt x="859764" y="189634"/>
                  <a:pt x="859764" y="185736"/>
                </a:cubicBezTo>
                <a:cubicBezTo>
                  <a:pt x="859764" y="181838"/>
                  <a:pt x="862872" y="178720"/>
                  <a:pt x="866752" y="178720"/>
                </a:cubicBezTo>
                <a:close/>
                <a:moveTo>
                  <a:pt x="875678" y="163128"/>
                </a:moveTo>
                <a:cubicBezTo>
                  <a:pt x="879559" y="163128"/>
                  <a:pt x="882666" y="166247"/>
                  <a:pt x="882666" y="170145"/>
                </a:cubicBezTo>
                <a:cubicBezTo>
                  <a:pt x="882666" y="174043"/>
                  <a:pt x="879559" y="177161"/>
                  <a:pt x="875678" y="177161"/>
                </a:cubicBezTo>
                <a:cubicBezTo>
                  <a:pt x="871798" y="177161"/>
                  <a:pt x="868695" y="174043"/>
                  <a:pt x="868695" y="170145"/>
                </a:cubicBezTo>
                <a:cubicBezTo>
                  <a:pt x="868886" y="166247"/>
                  <a:pt x="871798" y="163128"/>
                  <a:pt x="875678" y="163128"/>
                </a:cubicBezTo>
                <a:close/>
                <a:moveTo>
                  <a:pt x="883635" y="146757"/>
                </a:moveTo>
                <a:cubicBezTo>
                  <a:pt x="887516" y="146757"/>
                  <a:pt x="890623" y="149876"/>
                  <a:pt x="890623" y="153773"/>
                </a:cubicBezTo>
                <a:cubicBezTo>
                  <a:pt x="890623" y="157671"/>
                  <a:pt x="887516" y="160790"/>
                  <a:pt x="883635" y="160790"/>
                </a:cubicBezTo>
                <a:cubicBezTo>
                  <a:pt x="879755" y="160790"/>
                  <a:pt x="876647" y="157671"/>
                  <a:pt x="876647" y="153773"/>
                </a:cubicBezTo>
                <a:cubicBezTo>
                  <a:pt x="876843" y="149876"/>
                  <a:pt x="879950" y="146757"/>
                  <a:pt x="883635" y="146757"/>
                </a:cubicBezTo>
                <a:close/>
                <a:moveTo>
                  <a:pt x="890428" y="130191"/>
                </a:moveTo>
                <a:cubicBezTo>
                  <a:pt x="894308" y="130191"/>
                  <a:pt x="897416" y="133309"/>
                  <a:pt x="897416" y="137207"/>
                </a:cubicBezTo>
                <a:cubicBezTo>
                  <a:pt x="897416" y="141105"/>
                  <a:pt x="894308" y="144224"/>
                  <a:pt x="890428" y="144224"/>
                </a:cubicBezTo>
                <a:cubicBezTo>
                  <a:pt x="886547" y="144224"/>
                  <a:pt x="883439" y="141105"/>
                  <a:pt x="883439" y="137207"/>
                </a:cubicBezTo>
                <a:cubicBezTo>
                  <a:pt x="883635" y="133309"/>
                  <a:pt x="886743" y="130191"/>
                  <a:pt x="890428" y="130191"/>
                </a:cubicBezTo>
                <a:close/>
                <a:moveTo>
                  <a:pt x="896637" y="113235"/>
                </a:moveTo>
                <a:cubicBezTo>
                  <a:pt x="900518" y="113235"/>
                  <a:pt x="903626" y="116353"/>
                  <a:pt x="903626" y="120251"/>
                </a:cubicBezTo>
                <a:cubicBezTo>
                  <a:pt x="903626" y="124149"/>
                  <a:pt x="900518" y="127268"/>
                  <a:pt x="896637" y="127268"/>
                </a:cubicBezTo>
                <a:cubicBezTo>
                  <a:pt x="892757" y="127268"/>
                  <a:pt x="889649" y="124149"/>
                  <a:pt x="889649" y="120251"/>
                </a:cubicBezTo>
                <a:cubicBezTo>
                  <a:pt x="889649" y="116353"/>
                  <a:pt x="892757" y="113235"/>
                  <a:pt x="896637" y="113235"/>
                </a:cubicBezTo>
                <a:close/>
                <a:moveTo>
                  <a:pt x="908671" y="103880"/>
                </a:moveTo>
                <a:cubicBezTo>
                  <a:pt x="908088" y="107388"/>
                  <a:pt x="905177" y="109922"/>
                  <a:pt x="901487" y="109922"/>
                </a:cubicBezTo>
                <a:cubicBezTo>
                  <a:pt x="897998" y="109922"/>
                  <a:pt x="894890" y="107193"/>
                  <a:pt x="894308" y="103685"/>
                </a:cubicBezTo>
                <a:lnTo>
                  <a:pt x="893339" y="104465"/>
                </a:lnTo>
                <a:cubicBezTo>
                  <a:pt x="892561" y="104855"/>
                  <a:pt x="888876" y="104660"/>
                  <a:pt x="887907" y="104660"/>
                </a:cubicBezTo>
                <a:lnTo>
                  <a:pt x="883635" y="117913"/>
                </a:lnTo>
                <a:cubicBezTo>
                  <a:pt x="879368" y="130581"/>
                  <a:pt x="874323" y="143444"/>
                  <a:pt x="868499" y="155528"/>
                </a:cubicBezTo>
                <a:cubicBezTo>
                  <a:pt x="862289" y="168586"/>
                  <a:pt x="853168" y="185541"/>
                  <a:pt x="843660" y="196650"/>
                </a:cubicBezTo>
                <a:lnTo>
                  <a:pt x="841717" y="199184"/>
                </a:lnTo>
                <a:cubicBezTo>
                  <a:pt x="843077" y="202497"/>
                  <a:pt x="842495" y="202692"/>
                  <a:pt x="841717" y="206005"/>
                </a:cubicBezTo>
                <a:cubicBezTo>
                  <a:pt x="844824" y="205421"/>
                  <a:pt x="849483" y="205031"/>
                  <a:pt x="850838" y="208345"/>
                </a:cubicBezTo>
                <a:cubicBezTo>
                  <a:pt x="851421" y="209709"/>
                  <a:pt x="851034" y="210489"/>
                  <a:pt x="850838" y="211853"/>
                </a:cubicBezTo>
                <a:cubicBezTo>
                  <a:pt x="852003" y="212438"/>
                  <a:pt x="853364" y="213997"/>
                  <a:pt x="853946" y="215361"/>
                </a:cubicBezTo>
                <a:cubicBezTo>
                  <a:pt x="854915" y="217700"/>
                  <a:pt x="854332" y="218869"/>
                  <a:pt x="853554" y="220818"/>
                </a:cubicBezTo>
                <a:cubicBezTo>
                  <a:pt x="855111" y="220038"/>
                  <a:pt x="862872" y="210878"/>
                  <a:pt x="864037" y="209319"/>
                </a:cubicBezTo>
                <a:cubicBezTo>
                  <a:pt x="867721" y="204446"/>
                  <a:pt x="869855" y="201328"/>
                  <a:pt x="873158" y="196456"/>
                </a:cubicBezTo>
                <a:cubicBezTo>
                  <a:pt x="878203" y="189050"/>
                  <a:pt x="884996" y="176576"/>
                  <a:pt x="888876" y="168196"/>
                </a:cubicBezTo>
                <a:cubicBezTo>
                  <a:pt x="898580" y="148316"/>
                  <a:pt x="905563" y="129996"/>
                  <a:pt x="912165" y="109142"/>
                </a:cubicBezTo>
                <a:cubicBezTo>
                  <a:pt x="912551" y="108168"/>
                  <a:pt x="913325" y="105829"/>
                  <a:pt x="913325" y="104855"/>
                </a:cubicBezTo>
                <a:cubicBezTo>
                  <a:pt x="908862" y="104855"/>
                  <a:pt x="910222" y="105244"/>
                  <a:pt x="908671" y="103880"/>
                </a:cubicBezTo>
                <a:close/>
                <a:moveTo>
                  <a:pt x="789321" y="182618"/>
                </a:moveTo>
                <a:cubicBezTo>
                  <a:pt x="785441" y="182618"/>
                  <a:pt x="785441" y="188660"/>
                  <a:pt x="789321" y="188660"/>
                </a:cubicBezTo>
                <a:cubicBezTo>
                  <a:pt x="793202" y="188660"/>
                  <a:pt x="793202" y="182618"/>
                  <a:pt x="789321" y="182618"/>
                </a:cubicBezTo>
                <a:close/>
                <a:moveTo>
                  <a:pt x="780395" y="167026"/>
                </a:moveTo>
                <a:cubicBezTo>
                  <a:pt x="776515" y="167026"/>
                  <a:pt x="776515" y="173068"/>
                  <a:pt x="780395" y="173068"/>
                </a:cubicBezTo>
                <a:cubicBezTo>
                  <a:pt x="784276" y="173068"/>
                  <a:pt x="784276" y="167026"/>
                  <a:pt x="780395" y="167026"/>
                </a:cubicBezTo>
                <a:close/>
                <a:moveTo>
                  <a:pt x="772439" y="150850"/>
                </a:moveTo>
                <a:cubicBezTo>
                  <a:pt x="768558" y="150850"/>
                  <a:pt x="768558" y="156892"/>
                  <a:pt x="772439" y="156892"/>
                </a:cubicBezTo>
                <a:cubicBezTo>
                  <a:pt x="776319" y="156697"/>
                  <a:pt x="776319" y="150850"/>
                  <a:pt x="772439" y="150850"/>
                </a:cubicBezTo>
                <a:close/>
                <a:moveTo>
                  <a:pt x="765646" y="134284"/>
                </a:moveTo>
                <a:cubicBezTo>
                  <a:pt x="761766" y="134284"/>
                  <a:pt x="761766" y="140326"/>
                  <a:pt x="765646" y="140326"/>
                </a:cubicBezTo>
                <a:cubicBezTo>
                  <a:pt x="769527" y="140131"/>
                  <a:pt x="769527" y="134284"/>
                  <a:pt x="765646" y="134284"/>
                </a:cubicBezTo>
                <a:close/>
                <a:moveTo>
                  <a:pt x="759436" y="117133"/>
                </a:moveTo>
                <a:cubicBezTo>
                  <a:pt x="755556" y="117133"/>
                  <a:pt x="755556" y="123175"/>
                  <a:pt x="759436" y="123175"/>
                </a:cubicBezTo>
                <a:cubicBezTo>
                  <a:pt x="763513" y="123175"/>
                  <a:pt x="763513" y="117133"/>
                  <a:pt x="759436" y="117133"/>
                </a:cubicBezTo>
                <a:close/>
                <a:moveTo>
                  <a:pt x="754587" y="99787"/>
                </a:moveTo>
                <a:cubicBezTo>
                  <a:pt x="750701" y="99787"/>
                  <a:pt x="750701" y="105829"/>
                  <a:pt x="754587" y="105829"/>
                </a:cubicBezTo>
                <a:cubicBezTo>
                  <a:pt x="758467" y="105829"/>
                  <a:pt x="758467" y="99787"/>
                  <a:pt x="754587" y="99787"/>
                </a:cubicBezTo>
                <a:close/>
                <a:moveTo>
                  <a:pt x="799412" y="197625"/>
                </a:moveTo>
                <a:cubicBezTo>
                  <a:pt x="795727" y="197625"/>
                  <a:pt x="795727" y="203472"/>
                  <a:pt x="799412" y="203472"/>
                </a:cubicBezTo>
                <a:cubicBezTo>
                  <a:pt x="803292" y="203472"/>
                  <a:pt x="803292" y="197625"/>
                  <a:pt x="799412" y="197625"/>
                </a:cubicBezTo>
                <a:close/>
                <a:moveTo>
                  <a:pt x="866752" y="182618"/>
                </a:moveTo>
                <a:cubicBezTo>
                  <a:pt x="870633" y="182618"/>
                  <a:pt x="870633" y="188660"/>
                  <a:pt x="866752" y="188660"/>
                </a:cubicBezTo>
                <a:cubicBezTo>
                  <a:pt x="862872" y="188660"/>
                  <a:pt x="862872" y="182618"/>
                  <a:pt x="866752" y="182618"/>
                </a:cubicBezTo>
                <a:close/>
                <a:moveTo>
                  <a:pt x="875678" y="167026"/>
                </a:moveTo>
                <a:cubicBezTo>
                  <a:pt x="879559" y="167026"/>
                  <a:pt x="879559" y="173068"/>
                  <a:pt x="875678" y="173068"/>
                </a:cubicBezTo>
                <a:cubicBezTo>
                  <a:pt x="871798" y="173068"/>
                  <a:pt x="871798" y="167026"/>
                  <a:pt x="875678" y="167026"/>
                </a:cubicBezTo>
                <a:close/>
                <a:moveTo>
                  <a:pt x="883635" y="150850"/>
                </a:moveTo>
                <a:cubicBezTo>
                  <a:pt x="887516" y="150850"/>
                  <a:pt x="887516" y="156892"/>
                  <a:pt x="883635" y="156892"/>
                </a:cubicBezTo>
                <a:cubicBezTo>
                  <a:pt x="879755" y="156697"/>
                  <a:pt x="879755" y="150850"/>
                  <a:pt x="883635" y="150850"/>
                </a:cubicBezTo>
                <a:close/>
                <a:moveTo>
                  <a:pt x="890428" y="134284"/>
                </a:moveTo>
                <a:cubicBezTo>
                  <a:pt x="894308" y="134284"/>
                  <a:pt x="894308" y="140326"/>
                  <a:pt x="890428" y="140326"/>
                </a:cubicBezTo>
                <a:cubicBezTo>
                  <a:pt x="886547" y="140131"/>
                  <a:pt x="886547" y="134284"/>
                  <a:pt x="890428" y="134284"/>
                </a:cubicBezTo>
                <a:close/>
                <a:moveTo>
                  <a:pt x="896637" y="117133"/>
                </a:moveTo>
                <a:cubicBezTo>
                  <a:pt x="900518" y="117133"/>
                  <a:pt x="900518" y="123175"/>
                  <a:pt x="896637" y="123175"/>
                </a:cubicBezTo>
                <a:cubicBezTo>
                  <a:pt x="892561" y="123175"/>
                  <a:pt x="892561" y="117133"/>
                  <a:pt x="896637" y="117133"/>
                </a:cubicBezTo>
                <a:close/>
                <a:moveTo>
                  <a:pt x="901487" y="99787"/>
                </a:moveTo>
                <a:cubicBezTo>
                  <a:pt x="905373" y="99787"/>
                  <a:pt x="905373" y="105829"/>
                  <a:pt x="901487" y="105829"/>
                </a:cubicBezTo>
                <a:cubicBezTo>
                  <a:pt x="897606" y="105829"/>
                  <a:pt x="897606" y="99787"/>
                  <a:pt x="901487" y="99787"/>
                </a:cubicBezTo>
                <a:close/>
                <a:moveTo>
                  <a:pt x="856662" y="197625"/>
                </a:moveTo>
                <a:cubicBezTo>
                  <a:pt x="860347" y="197625"/>
                  <a:pt x="860347" y="203472"/>
                  <a:pt x="856662" y="203472"/>
                </a:cubicBezTo>
                <a:cubicBezTo>
                  <a:pt x="852781" y="203472"/>
                  <a:pt x="852781" y="197625"/>
                  <a:pt x="856662" y="197625"/>
                </a:cubicBezTo>
                <a:close/>
                <a:moveTo>
                  <a:pt x="567510" y="409673"/>
                </a:moveTo>
                <a:cubicBezTo>
                  <a:pt x="567897" y="408893"/>
                  <a:pt x="568092" y="408308"/>
                  <a:pt x="568479" y="407919"/>
                </a:cubicBezTo>
                <a:cubicBezTo>
                  <a:pt x="568092" y="407529"/>
                  <a:pt x="567510" y="407139"/>
                  <a:pt x="567124" y="406554"/>
                </a:cubicBezTo>
                <a:cubicBezTo>
                  <a:pt x="565763" y="404605"/>
                  <a:pt x="564985" y="402851"/>
                  <a:pt x="565377" y="400123"/>
                </a:cubicBezTo>
                <a:cubicBezTo>
                  <a:pt x="565763" y="397004"/>
                  <a:pt x="567706" y="394860"/>
                  <a:pt x="570226" y="393691"/>
                </a:cubicBezTo>
                <a:cubicBezTo>
                  <a:pt x="569840" y="392522"/>
                  <a:pt x="569644" y="392132"/>
                  <a:pt x="570030" y="390768"/>
                </a:cubicBezTo>
                <a:cubicBezTo>
                  <a:pt x="570226" y="390378"/>
                  <a:pt x="570422" y="389793"/>
                  <a:pt x="570613" y="389598"/>
                </a:cubicBezTo>
                <a:cubicBezTo>
                  <a:pt x="570808" y="389208"/>
                  <a:pt x="571195" y="389014"/>
                  <a:pt x="571391" y="388624"/>
                </a:cubicBezTo>
                <a:cubicBezTo>
                  <a:pt x="570613" y="387454"/>
                  <a:pt x="570030" y="387259"/>
                  <a:pt x="569257" y="385895"/>
                </a:cubicBezTo>
                <a:cubicBezTo>
                  <a:pt x="568479" y="384921"/>
                  <a:pt x="568092" y="383751"/>
                  <a:pt x="567510" y="382387"/>
                </a:cubicBezTo>
                <a:cubicBezTo>
                  <a:pt x="567124" y="381023"/>
                  <a:pt x="566732" y="379853"/>
                  <a:pt x="566541" y="378294"/>
                </a:cubicBezTo>
                <a:cubicBezTo>
                  <a:pt x="566345" y="377125"/>
                  <a:pt x="566541" y="377710"/>
                  <a:pt x="565959" y="376930"/>
                </a:cubicBezTo>
                <a:cubicBezTo>
                  <a:pt x="564794" y="375761"/>
                  <a:pt x="564403" y="374201"/>
                  <a:pt x="564985" y="372642"/>
                </a:cubicBezTo>
                <a:cubicBezTo>
                  <a:pt x="565377" y="371668"/>
                  <a:pt x="562656" y="366795"/>
                  <a:pt x="562073" y="365626"/>
                </a:cubicBezTo>
                <a:cubicBezTo>
                  <a:pt x="561687" y="365041"/>
                  <a:pt x="561496" y="364457"/>
                  <a:pt x="561104" y="364067"/>
                </a:cubicBezTo>
                <a:cubicBezTo>
                  <a:pt x="560718" y="363287"/>
                  <a:pt x="560914" y="362703"/>
                  <a:pt x="561300" y="362313"/>
                </a:cubicBezTo>
                <a:cubicBezTo>
                  <a:pt x="560914" y="361533"/>
                  <a:pt x="560331" y="360754"/>
                  <a:pt x="559553" y="359974"/>
                </a:cubicBezTo>
                <a:cubicBezTo>
                  <a:pt x="544026" y="342823"/>
                  <a:pt x="537816" y="331519"/>
                  <a:pt x="531802" y="300725"/>
                </a:cubicBezTo>
                <a:cubicBezTo>
                  <a:pt x="529086" y="287083"/>
                  <a:pt x="527339" y="273635"/>
                  <a:pt x="524040" y="262526"/>
                </a:cubicBezTo>
                <a:cubicBezTo>
                  <a:pt x="517052" y="237969"/>
                  <a:pt x="499394" y="220038"/>
                  <a:pt x="463298" y="216141"/>
                </a:cubicBezTo>
                <a:cubicBezTo>
                  <a:pt x="441564" y="213802"/>
                  <a:pt x="419246" y="221013"/>
                  <a:pt x="409543" y="240308"/>
                </a:cubicBezTo>
                <a:cubicBezTo>
                  <a:pt x="404886" y="249273"/>
                  <a:pt x="408379" y="268178"/>
                  <a:pt x="410902" y="278312"/>
                </a:cubicBezTo>
                <a:cubicBezTo>
                  <a:pt x="422351" y="267398"/>
                  <a:pt x="440011" y="264670"/>
                  <a:pt x="455148" y="267398"/>
                </a:cubicBezTo>
                <a:cubicBezTo>
                  <a:pt x="469703" y="269932"/>
                  <a:pt x="481346" y="277338"/>
                  <a:pt x="486586" y="291760"/>
                </a:cubicBezTo>
                <a:cubicBezTo>
                  <a:pt x="490467" y="302479"/>
                  <a:pt x="488721" y="313784"/>
                  <a:pt x="491632" y="328791"/>
                </a:cubicBezTo>
                <a:cubicBezTo>
                  <a:pt x="499200" y="368744"/>
                  <a:pt x="523654" y="389208"/>
                  <a:pt x="556059" y="409673"/>
                </a:cubicBezTo>
                <a:cubicBezTo>
                  <a:pt x="559167" y="409283"/>
                  <a:pt x="562269" y="409283"/>
                  <a:pt x="564403" y="409283"/>
                </a:cubicBezTo>
                <a:cubicBezTo>
                  <a:pt x="565377" y="409478"/>
                  <a:pt x="566541" y="409673"/>
                  <a:pt x="567510" y="409673"/>
                </a:cubicBezTo>
                <a:close/>
                <a:moveTo>
                  <a:pt x="699666" y="402461"/>
                </a:moveTo>
                <a:cubicBezTo>
                  <a:pt x="699470" y="402461"/>
                  <a:pt x="699470" y="402461"/>
                  <a:pt x="699666" y="402461"/>
                </a:cubicBezTo>
                <a:cubicBezTo>
                  <a:pt x="699862" y="403046"/>
                  <a:pt x="700635" y="403436"/>
                  <a:pt x="700831" y="403826"/>
                </a:cubicBezTo>
                <a:cubicBezTo>
                  <a:pt x="701217" y="404605"/>
                  <a:pt x="700831" y="405385"/>
                  <a:pt x="700439" y="405775"/>
                </a:cubicBezTo>
                <a:cubicBezTo>
                  <a:pt x="700053" y="405969"/>
                  <a:pt x="695976" y="407919"/>
                  <a:pt x="693652" y="409478"/>
                </a:cubicBezTo>
                <a:cubicBezTo>
                  <a:pt x="693070" y="410062"/>
                  <a:pt x="692487" y="410257"/>
                  <a:pt x="692291" y="410842"/>
                </a:cubicBezTo>
                <a:cubicBezTo>
                  <a:pt x="692096" y="411621"/>
                  <a:pt x="691709" y="412206"/>
                  <a:pt x="691323" y="412596"/>
                </a:cubicBezTo>
                <a:cubicBezTo>
                  <a:pt x="690931" y="412986"/>
                  <a:pt x="690544" y="413376"/>
                  <a:pt x="689766" y="413766"/>
                </a:cubicBezTo>
                <a:cubicBezTo>
                  <a:pt x="689380" y="413961"/>
                  <a:pt x="689184" y="413961"/>
                  <a:pt x="688602" y="413961"/>
                </a:cubicBezTo>
                <a:cubicBezTo>
                  <a:pt x="688215" y="413961"/>
                  <a:pt x="688411" y="413961"/>
                  <a:pt x="688215" y="414156"/>
                </a:cubicBezTo>
                <a:cubicBezTo>
                  <a:pt x="686860" y="415715"/>
                  <a:pt x="686860" y="415715"/>
                  <a:pt x="685303" y="417079"/>
                </a:cubicBezTo>
                <a:cubicBezTo>
                  <a:pt x="683366" y="418638"/>
                  <a:pt x="680650" y="420002"/>
                  <a:pt x="678125" y="420587"/>
                </a:cubicBezTo>
                <a:cubicBezTo>
                  <a:pt x="678511" y="422536"/>
                  <a:pt x="678125" y="423705"/>
                  <a:pt x="676764" y="425070"/>
                </a:cubicBezTo>
                <a:cubicBezTo>
                  <a:pt x="676573" y="425265"/>
                  <a:pt x="676378" y="425265"/>
                  <a:pt x="676378" y="425460"/>
                </a:cubicBezTo>
                <a:cubicBezTo>
                  <a:pt x="677156" y="426824"/>
                  <a:pt x="677542" y="427603"/>
                  <a:pt x="677738" y="429552"/>
                </a:cubicBezTo>
                <a:cubicBezTo>
                  <a:pt x="677929" y="432476"/>
                  <a:pt x="676378" y="435204"/>
                  <a:pt x="674048" y="436763"/>
                </a:cubicBezTo>
                <a:cubicBezTo>
                  <a:pt x="672883" y="437543"/>
                  <a:pt x="671719" y="437933"/>
                  <a:pt x="669972" y="438128"/>
                </a:cubicBezTo>
                <a:cubicBezTo>
                  <a:pt x="670168" y="439492"/>
                  <a:pt x="669781" y="440661"/>
                  <a:pt x="669199" y="441636"/>
                </a:cubicBezTo>
                <a:cubicBezTo>
                  <a:pt x="686664" y="448847"/>
                  <a:pt x="704516" y="449821"/>
                  <a:pt x="721208" y="443780"/>
                </a:cubicBezTo>
                <a:cubicBezTo>
                  <a:pt x="772439" y="425265"/>
                  <a:pt x="820758" y="355881"/>
                  <a:pt x="817073" y="297997"/>
                </a:cubicBezTo>
                <a:cubicBezTo>
                  <a:pt x="810085" y="298192"/>
                  <a:pt x="801741" y="298776"/>
                  <a:pt x="794949" y="299556"/>
                </a:cubicBezTo>
                <a:cubicBezTo>
                  <a:pt x="785245" y="300530"/>
                  <a:pt x="773990" y="302284"/>
                  <a:pt x="768749" y="303259"/>
                </a:cubicBezTo>
                <a:cubicBezTo>
                  <a:pt x="764868" y="330935"/>
                  <a:pt x="758658" y="371473"/>
                  <a:pt x="716162" y="391352"/>
                </a:cubicBezTo>
                <a:cubicBezTo>
                  <a:pt x="711504" y="393691"/>
                  <a:pt x="707232" y="397784"/>
                  <a:pt x="702769" y="400512"/>
                </a:cubicBezTo>
                <a:cubicBezTo>
                  <a:pt x="702186" y="400707"/>
                  <a:pt x="700248" y="401877"/>
                  <a:pt x="699666" y="402461"/>
                </a:cubicBezTo>
                <a:close/>
                <a:moveTo>
                  <a:pt x="664344" y="281236"/>
                </a:moveTo>
                <a:cubicBezTo>
                  <a:pt x="664153" y="281041"/>
                  <a:pt x="664153" y="281041"/>
                  <a:pt x="663958" y="281041"/>
                </a:cubicBezTo>
                <a:cubicBezTo>
                  <a:pt x="663762" y="281041"/>
                  <a:pt x="663762" y="281041"/>
                  <a:pt x="663571" y="281041"/>
                </a:cubicBezTo>
                <a:cubicBezTo>
                  <a:pt x="662211" y="280651"/>
                  <a:pt x="659881" y="279871"/>
                  <a:pt x="658717" y="279677"/>
                </a:cubicBezTo>
                <a:cubicBezTo>
                  <a:pt x="658912" y="282795"/>
                  <a:pt x="658912" y="284549"/>
                  <a:pt x="657748" y="287472"/>
                </a:cubicBezTo>
                <a:cubicBezTo>
                  <a:pt x="657552" y="288252"/>
                  <a:pt x="657165" y="288837"/>
                  <a:pt x="656387" y="289032"/>
                </a:cubicBezTo>
                <a:cubicBezTo>
                  <a:pt x="655032" y="289226"/>
                  <a:pt x="651342" y="287667"/>
                  <a:pt x="649791" y="286498"/>
                </a:cubicBezTo>
                <a:lnTo>
                  <a:pt x="648044" y="285329"/>
                </a:lnTo>
                <a:lnTo>
                  <a:pt x="646492" y="290786"/>
                </a:lnTo>
                <a:cubicBezTo>
                  <a:pt x="647271" y="290786"/>
                  <a:pt x="648044" y="290591"/>
                  <a:pt x="648822" y="290591"/>
                </a:cubicBezTo>
                <a:cubicBezTo>
                  <a:pt x="650760" y="290591"/>
                  <a:pt x="653285" y="291175"/>
                  <a:pt x="654836" y="291760"/>
                </a:cubicBezTo>
                <a:cubicBezTo>
                  <a:pt x="656196" y="292345"/>
                  <a:pt x="655810" y="293904"/>
                  <a:pt x="655228" y="295268"/>
                </a:cubicBezTo>
                <a:cubicBezTo>
                  <a:pt x="655032" y="295853"/>
                  <a:pt x="654836" y="296438"/>
                  <a:pt x="654645" y="297022"/>
                </a:cubicBezTo>
                <a:cubicBezTo>
                  <a:pt x="654449" y="297412"/>
                  <a:pt x="653867" y="298387"/>
                  <a:pt x="653867" y="298581"/>
                </a:cubicBezTo>
                <a:cubicBezTo>
                  <a:pt x="655228" y="298776"/>
                  <a:pt x="656196" y="299166"/>
                  <a:pt x="657361" y="299556"/>
                </a:cubicBezTo>
                <a:cubicBezTo>
                  <a:pt x="657748" y="297607"/>
                  <a:pt x="657552" y="297412"/>
                  <a:pt x="658134" y="295268"/>
                </a:cubicBezTo>
                <a:cubicBezTo>
                  <a:pt x="658717" y="293514"/>
                  <a:pt x="658912" y="292929"/>
                  <a:pt x="661046" y="293514"/>
                </a:cubicBezTo>
                <a:cubicBezTo>
                  <a:pt x="662406" y="293904"/>
                  <a:pt x="663571" y="294294"/>
                  <a:pt x="664736" y="294878"/>
                </a:cubicBezTo>
                <a:cubicBezTo>
                  <a:pt x="665318" y="295073"/>
                  <a:pt x="665900" y="295463"/>
                  <a:pt x="666287" y="295853"/>
                </a:cubicBezTo>
                <a:cubicBezTo>
                  <a:pt x="666483" y="296048"/>
                  <a:pt x="666674" y="296243"/>
                  <a:pt x="667065" y="296438"/>
                </a:cubicBezTo>
                <a:cubicBezTo>
                  <a:pt x="667256" y="296632"/>
                  <a:pt x="667452" y="296827"/>
                  <a:pt x="667838" y="297022"/>
                </a:cubicBezTo>
                <a:cubicBezTo>
                  <a:pt x="668034" y="296632"/>
                  <a:pt x="669389" y="291760"/>
                  <a:pt x="669389" y="291565"/>
                </a:cubicBezTo>
                <a:cubicBezTo>
                  <a:pt x="666287" y="291760"/>
                  <a:pt x="664540" y="291760"/>
                  <a:pt x="661628" y="290591"/>
                </a:cubicBezTo>
                <a:cubicBezTo>
                  <a:pt x="660855" y="290396"/>
                  <a:pt x="660273" y="290006"/>
                  <a:pt x="660077" y="289226"/>
                </a:cubicBezTo>
                <a:cubicBezTo>
                  <a:pt x="659881" y="288252"/>
                  <a:pt x="661046" y="285329"/>
                  <a:pt x="661437" y="284549"/>
                </a:cubicBezTo>
                <a:cubicBezTo>
                  <a:pt x="661824" y="283769"/>
                  <a:pt x="662020" y="283185"/>
                  <a:pt x="662597" y="282600"/>
                </a:cubicBezTo>
                <a:cubicBezTo>
                  <a:pt x="663571" y="282210"/>
                  <a:pt x="663958" y="281820"/>
                  <a:pt x="664344" y="281236"/>
                </a:cubicBezTo>
                <a:close/>
                <a:moveTo>
                  <a:pt x="653285" y="301895"/>
                </a:moveTo>
                <a:cubicBezTo>
                  <a:pt x="648044" y="301505"/>
                  <a:pt x="644163" y="305403"/>
                  <a:pt x="643581" y="310081"/>
                </a:cubicBezTo>
                <a:cubicBezTo>
                  <a:pt x="643194" y="315343"/>
                  <a:pt x="647075" y="319436"/>
                  <a:pt x="651734" y="319826"/>
                </a:cubicBezTo>
                <a:cubicBezTo>
                  <a:pt x="656970" y="320215"/>
                  <a:pt x="661046" y="316317"/>
                  <a:pt x="661437" y="311640"/>
                </a:cubicBezTo>
                <a:cubicBezTo>
                  <a:pt x="662020" y="306377"/>
                  <a:pt x="657943" y="302284"/>
                  <a:pt x="653285" y="301895"/>
                </a:cubicBezTo>
                <a:close/>
                <a:moveTo>
                  <a:pt x="599338" y="316902"/>
                </a:moveTo>
                <a:cubicBezTo>
                  <a:pt x="599338" y="316317"/>
                  <a:pt x="597978" y="315148"/>
                  <a:pt x="597782" y="314758"/>
                </a:cubicBezTo>
                <a:cubicBezTo>
                  <a:pt x="595262" y="312809"/>
                  <a:pt x="592546" y="312225"/>
                  <a:pt x="589242" y="312420"/>
                </a:cubicBezTo>
                <a:cubicBezTo>
                  <a:pt x="588078" y="312420"/>
                  <a:pt x="584006" y="313004"/>
                  <a:pt x="583033" y="313589"/>
                </a:cubicBezTo>
                <a:cubicBezTo>
                  <a:pt x="587109" y="314563"/>
                  <a:pt x="592546" y="318071"/>
                  <a:pt x="596035" y="320800"/>
                </a:cubicBezTo>
                <a:cubicBezTo>
                  <a:pt x="596617" y="321385"/>
                  <a:pt x="597199" y="321775"/>
                  <a:pt x="597978" y="322359"/>
                </a:cubicBezTo>
                <a:lnTo>
                  <a:pt x="599725" y="323918"/>
                </a:lnTo>
                <a:lnTo>
                  <a:pt x="599338" y="316902"/>
                </a:lnTo>
                <a:close/>
                <a:moveTo>
                  <a:pt x="607682" y="361728"/>
                </a:moveTo>
                <a:cubicBezTo>
                  <a:pt x="607682" y="361533"/>
                  <a:pt x="606708" y="357440"/>
                  <a:pt x="606708" y="356661"/>
                </a:cubicBezTo>
                <a:cubicBezTo>
                  <a:pt x="604770" y="347111"/>
                  <a:pt x="603801" y="339120"/>
                  <a:pt x="603219" y="329375"/>
                </a:cubicBezTo>
                <a:cubicBezTo>
                  <a:pt x="603023" y="325478"/>
                  <a:pt x="602827" y="321969"/>
                  <a:pt x="602827" y="318266"/>
                </a:cubicBezTo>
                <a:cubicBezTo>
                  <a:pt x="602827" y="317487"/>
                  <a:pt x="602440" y="317682"/>
                  <a:pt x="602440" y="317877"/>
                </a:cubicBezTo>
                <a:lnTo>
                  <a:pt x="602636" y="323723"/>
                </a:lnTo>
                <a:cubicBezTo>
                  <a:pt x="602636" y="325672"/>
                  <a:pt x="602827" y="327621"/>
                  <a:pt x="603023" y="329570"/>
                </a:cubicBezTo>
                <a:cubicBezTo>
                  <a:pt x="603409" y="334638"/>
                  <a:pt x="604574" y="346331"/>
                  <a:pt x="605739" y="351594"/>
                </a:cubicBezTo>
                <a:cubicBezTo>
                  <a:pt x="605934" y="352568"/>
                  <a:pt x="605739" y="351594"/>
                  <a:pt x="605934" y="352958"/>
                </a:cubicBezTo>
                <a:lnTo>
                  <a:pt x="607682" y="361728"/>
                </a:lnTo>
                <a:close/>
                <a:moveTo>
                  <a:pt x="635433" y="322164"/>
                </a:moveTo>
                <a:lnTo>
                  <a:pt x="634655" y="345357"/>
                </a:lnTo>
                <a:cubicBezTo>
                  <a:pt x="635237" y="341654"/>
                  <a:pt x="635433" y="337561"/>
                  <a:pt x="635820" y="333858"/>
                </a:cubicBezTo>
                <a:cubicBezTo>
                  <a:pt x="636206" y="329960"/>
                  <a:pt x="636598" y="326062"/>
                  <a:pt x="636984" y="322359"/>
                </a:cubicBezTo>
                <a:lnTo>
                  <a:pt x="635433" y="322164"/>
                </a:lnTo>
                <a:close/>
                <a:moveTo>
                  <a:pt x="607682" y="317682"/>
                </a:moveTo>
                <a:cubicBezTo>
                  <a:pt x="606903" y="317682"/>
                  <a:pt x="606708" y="317487"/>
                  <a:pt x="605934" y="317292"/>
                </a:cubicBezTo>
                <a:cubicBezTo>
                  <a:pt x="605934" y="334638"/>
                  <a:pt x="608650" y="360169"/>
                  <a:pt x="615829" y="376540"/>
                </a:cubicBezTo>
                <a:lnTo>
                  <a:pt x="617386" y="379659"/>
                </a:lnTo>
                <a:cubicBezTo>
                  <a:pt x="617386" y="379659"/>
                  <a:pt x="617386" y="379659"/>
                  <a:pt x="617576" y="379464"/>
                </a:cubicBezTo>
                <a:cubicBezTo>
                  <a:pt x="617576" y="379464"/>
                  <a:pt x="617576" y="379464"/>
                  <a:pt x="617576" y="379269"/>
                </a:cubicBezTo>
                <a:cubicBezTo>
                  <a:pt x="618545" y="377320"/>
                  <a:pt x="619710" y="377515"/>
                  <a:pt x="619906" y="376930"/>
                </a:cubicBezTo>
                <a:cubicBezTo>
                  <a:pt x="620101" y="376540"/>
                  <a:pt x="619906" y="376150"/>
                  <a:pt x="620292" y="375761"/>
                </a:cubicBezTo>
                <a:cubicBezTo>
                  <a:pt x="621266" y="374007"/>
                  <a:pt x="623204" y="374396"/>
                  <a:pt x="625147" y="374981"/>
                </a:cubicBezTo>
                <a:cubicBezTo>
                  <a:pt x="625147" y="374396"/>
                  <a:pt x="625147" y="374007"/>
                  <a:pt x="625337" y="373617"/>
                </a:cubicBezTo>
                <a:cubicBezTo>
                  <a:pt x="626116" y="371668"/>
                  <a:pt x="626502" y="374007"/>
                  <a:pt x="624760" y="369719"/>
                </a:cubicBezTo>
                <a:cubicBezTo>
                  <a:pt x="620488" y="358415"/>
                  <a:pt x="618354" y="344772"/>
                  <a:pt x="617576" y="332689"/>
                </a:cubicBezTo>
                <a:cubicBezTo>
                  <a:pt x="617386" y="329181"/>
                  <a:pt x="617190" y="324503"/>
                  <a:pt x="617190" y="320995"/>
                </a:cubicBezTo>
                <a:cubicBezTo>
                  <a:pt x="617190" y="320605"/>
                  <a:pt x="617386" y="320410"/>
                  <a:pt x="616994" y="320215"/>
                </a:cubicBezTo>
                <a:cubicBezTo>
                  <a:pt x="616025" y="319826"/>
                  <a:pt x="615829" y="320020"/>
                  <a:pt x="614860" y="319436"/>
                </a:cubicBezTo>
                <a:cubicBezTo>
                  <a:pt x="614474" y="320020"/>
                  <a:pt x="613892" y="320410"/>
                  <a:pt x="612918" y="320800"/>
                </a:cubicBezTo>
                <a:cubicBezTo>
                  <a:pt x="610593" y="321969"/>
                  <a:pt x="607872" y="320410"/>
                  <a:pt x="607682" y="317682"/>
                </a:cubicBezTo>
                <a:close/>
                <a:moveTo>
                  <a:pt x="657552" y="325867"/>
                </a:moveTo>
                <a:cubicBezTo>
                  <a:pt x="656779" y="325088"/>
                  <a:pt x="655228" y="324113"/>
                  <a:pt x="654063" y="323529"/>
                </a:cubicBezTo>
                <a:cubicBezTo>
                  <a:pt x="652898" y="322944"/>
                  <a:pt x="653285" y="323139"/>
                  <a:pt x="651734" y="322944"/>
                </a:cubicBezTo>
                <a:cubicBezTo>
                  <a:pt x="648044" y="322749"/>
                  <a:pt x="646106" y="320800"/>
                  <a:pt x="645328" y="320800"/>
                </a:cubicBezTo>
                <a:cubicBezTo>
                  <a:pt x="644359" y="320605"/>
                  <a:pt x="641061" y="320410"/>
                  <a:pt x="640087" y="320800"/>
                </a:cubicBezTo>
                <a:cubicBezTo>
                  <a:pt x="639314" y="328401"/>
                  <a:pt x="638535" y="336392"/>
                  <a:pt x="637757" y="343993"/>
                </a:cubicBezTo>
                <a:cubicBezTo>
                  <a:pt x="637567" y="345162"/>
                  <a:pt x="637567" y="346526"/>
                  <a:pt x="637371" y="347891"/>
                </a:cubicBezTo>
                <a:cubicBezTo>
                  <a:pt x="637180" y="348865"/>
                  <a:pt x="636984" y="350814"/>
                  <a:pt x="636984" y="351788"/>
                </a:cubicBezTo>
                <a:cubicBezTo>
                  <a:pt x="637371" y="351399"/>
                  <a:pt x="637757" y="351009"/>
                  <a:pt x="638535" y="350619"/>
                </a:cubicBezTo>
                <a:cubicBezTo>
                  <a:pt x="640478" y="350034"/>
                  <a:pt x="642612" y="351009"/>
                  <a:pt x="642998" y="353543"/>
                </a:cubicBezTo>
                <a:cubicBezTo>
                  <a:pt x="643194" y="353153"/>
                  <a:pt x="643777" y="352373"/>
                  <a:pt x="643967" y="351788"/>
                </a:cubicBezTo>
                <a:cubicBezTo>
                  <a:pt x="644163" y="351204"/>
                  <a:pt x="644550" y="350619"/>
                  <a:pt x="644745" y="350034"/>
                </a:cubicBezTo>
                <a:lnTo>
                  <a:pt x="651924" y="336197"/>
                </a:lnTo>
                <a:cubicBezTo>
                  <a:pt x="652507" y="335027"/>
                  <a:pt x="653089" y="333858"/>
                  <a:pt x="653671" y="332689"/>
                </a:cubicBezTo>
                <a:cubicBezTo>
                  <a:pt x="654449" y="331130"/>
                  <a:pt x="655614" y="329181"/>
                  <a:pt x="656387" y="327426"/>
                </a:cubicBezTo>
                <a:cubicBezTo>
                  <a:pt x="656970" y="327037"/>
                  <a:pt x="657361" y="326257"/>
                  <a:pt x="657552" y="325867"/>
                </a:cubicBezTo>
                <a:close/>
                <a:moveTo>
                  <a:pt x="631357" y="348865"/>
                </a:moveTo>
                <a:cubicBezTo>
                  <a:pt x="631547" y="348085"/>
                  <a:pt x="632130" y="325283"/>
                  <a:pt x="632130" y="324113"/>
                </a:cubicBezTo>
                <a:cubicBezTo>
                  <a:pt x="631939" y="324308"/>
                  <a:pt x="631357" y="324698"/>
                  <a:pt x="631161" y="324893"/>
                </a:cubicBezTo>
                <a:cubicBezTo>
                  <a:pt x="630774" y="325283"/>
                  <a:pt x="630579" y="325283"/>
                  <a:pt x="630579" y="326062"/>
                </a:cubicBezTo>
                <a:cubicBezTo>
                  <a:pt x="630579" y="327037"/>
                  <a:pt x="630579" y="328206"/>
                  <a:pt x="630774" y="329375"/>
                </a:cubicBezTo>
                <a:lnTo>
                  <a:pt x="631357" y="348865"/>
                </a:lnTo>
                <a:close/>
                <a:moveTo>
                  <a:pt x="628058" y="368939"/>
                </a:moveTo>
                <a:cubicBezTo>
                  <a:pt x="628641" y="366406"/>
                  <a:pt x="628249" y="345552"/>
                  <a:pt x="628249" y="343408"/>
                </a:cubicBezTo>
                <a:cubicBezTo>
                  <a:pt x="628249" y="339120"/>
                  <a:pt x="628058" y="335027"/>
                  <a:pt x="627863" y="330740"/>
                </a:cubicBezTo>
                <a:lnTo>
                  <a:pt x="627667" y="326062"/>
                </a:lnTo>
                <a:cubicBezTo>
                  <a:pt x="627667" y="325867"/>
                  <a:pt x="626698" y="325867"/>
                  <a:pt x="626311" y="325672"/>
                </a:cubicBezTo>
                <a:cubicBezTo>
                  <a:pt x="625337" y="325478"/>
                  <a:pt x="621266" y="324893"/>
                  <a:pt x="620684" y="324893"/>
                </a:cubicBezTo>
                <a:cubicBezTo>
                  <a:pt x="620875" y="335612"/>
                  <a:pt x="622431" y="348670"/>
                  <a:pt x="624951" y="359000"/>
                </a:cubicBezTo>
                <a:cubicBezTo>
                  <a:pt x="625337" y="360754"/>
                  <a:pt x="627280" y="367575"/>
                  <a:pt x="628058" y="368939"/>
                </a:cubicBezTo>
                <a:close/>
                <a:moveTo>
                  <a:pt x="597591" y="326842"/>
                </a:moveTo>
                <a:cubicBezTo>
                  <a:pt x="597395" y="326452"/>
                  <a:pt x="594679" y="324113"/>
                  <a:pt x="594288" y="323723"/>
                </a:cubicBezTo>
                <a:cubicBezTo>
                  <a:pt x="590989" y="320995"/>
                  <a:pt x="586527" y="318266"/>
                  <a:pt x="582259" y="316902"/>
                </a:cubicBezTo>
                <a:cubicBezTo>
                  <a:pt x="581095" y="316512"/>
                  <a:pt x="579930" y="316317"/>
                  <a:pt x="578765" y="316123"/>
                </a:cubicBezTo>
                <a:cubicBezTo>
                  <a:pt x="577018" y="315928"/>
                  <a:pt x="576823" y="316317"/>
                  <a:pt x="575467" y="316902"/>
                </a:cubicBezTo>
                <a:cubicBezTo>
                  <a:pt x="571777" y="319046"/>
                  <a:pt x="569257" y="320800"/>
                  <a:pt x="566345" y="323723"/>
                </a:cubicBezTo>
                <a:cubicBezTo>
                  <a:pt x="565763" y="324308"/>
                  <a:pt x="565377" y="324698"/>
                  <a:pt x="564794" y="325478"/>
                </a:cubicBezTo>
                <a:cubicBezTo>
                  <a:pt x="564403" y="325867"/>
                  <a:pt x="564212" y="326257"/>
                  <a:pt x="563820" y="326647"/>
                </a:cubicBezTo>
                <a:cubicBezTo>
                  <a:pt x="561883" y="329570"/>
                  <a:pt x="561104" y="332884"/>
                  <a:pt x="560914" y="336392"/>
                </a:cubicBezTo>
                <a:cubicBezTo>
                  <a:pt x="562851" y="336392"/>
                  <a:pt x="564598" y="336781"/>
                  <a:pt x="566541" y="337171"/>
                </a:cubicBezTo>
                <a:cubicBezTo>
                  <a:pt x="572360" y="338536"/>
                  <a:pt x="569644" y="339315"/>
                  <a:pt x="572942" y="336781"/>
                </a:cubicBezTo>
                <a:cubicBezTo>
                  <a:pt x="580126" y="331909"/>
                  <a:pt x="588660" y="327426"/>
                  <a:pt x="597591" y="326842"/>
                </a:cubicBezTo>
                <a:close/>
                <a:moveTo>
                  <a:pt x="659495" y="328986"/>
                </a:moveTo>
                <a:cubicBezTo>
                  <a:pt x="659299" y="329375"/>
                  <a:pt x="654645" y="338536"/>
                  <a:pt x="654254" y="339120"/>
                </a:cubicBezTo>
                <a:cubicBezTo>
                  <a:pt x="653285" y="340874"/>
                  <a:pt x="652507" y="342433"/>
                  <a:pt x="651734" y="344188"/>
                </a:cubicBezTo>
                <a:lnTo>
                  <a:pt x="649208" y="349255"/>
                </a:lnTo>
                <a:cubicBezTo>
                  <a:pt x="649600" y="348865"/>
                  <a:pt x="651924" y="344967"/>
                  <a:pt x="652120" y="344382"/>
                </a:cubicBezTo>
                <a:lnTo>
                  <a:pt x="660273" y="331130"/>
                </a:lnTo>
                <a:cubicBezTo>
                  <a:pt x="660464" y="330740"/>
                  <a:pt x="660855" y="330155"/>
                  <a:pt x="661046" y="329960"/>
                </a:cubicBezTo>
                <a:lnTo>
                  <a:pt x="659495" y="328986"/>
                </a:lnTo>
                <a:close/>
                <a:moveTo>
                  <a:pt x="650177" y="353737"/>
                </a:moveTo>
                <a:cubicBezTo>
                  <a:pt x="650177" y="353543"/>
                  <a:pt x="650177" y="353543"/>
                  <a:pt x="650177" y="353737"/>
                </a:cubicBezTo>
                <a:lnTo>
                  <a:pt x="656970" y="343603"/>
                </a:lnTo>
                <a:cubicBezTo>
                  <a:pt x="657552" y="342823"/>
                  <a:pt x="658134" y="341849"/>
                  <a:pt x="658717" y="341069"/>
                </a:cubicBezTo>
                <a:lnTo>
                  <a:pt x="662211" y="336002"/>
                </a:lnTo>
                <a:cubicBezTo>
                  <a:pt x="662597" y="335417"/>
                  <a:pt x="662989" y="335027"/>
                  <a:pt x="662989" y="334638"/>
                </a:cubicBezTo>
                <a:cubicBezTo>
                  <a:pt x="662989" y="334443"/>
                  <a:pt x="662602" y="333273"/>
                  <a:pt x="662406" y="332884"/>
                </a:cubicBezTo>
                <a:cubicBezTo>
                  <a:pt x="662211" y="333273"/>
                  <a:pt x="661824" y="333858"/>
                  <a:pt x="661628" y="334248"/>
                </a:cubicBezTo>
                <a:lnTo>
                  <a:pt x="659299" y="338146"/>
                </a:lnTo>
                <a:cubicBezTo>
                  <a:pt x="658134" y="339900"/>
                  <a:pt x="657165" y="341654"/>
                  <a:pt x="656196" y="343408"/>
                </a:cubicBezTo>
                <a:cubicBezTo>
                  <a:pt x="656001" y="343798"/>
                  <a:pt x="650177" y="353153"/>
                  <a:pt x="650177" y="353737"/>
                </a:cubicBezTo>
                <a:close/>
                <a:moveTo>
                  <a:pt x="602440" y="351788"/>
                </a:moveTo>
                <a:cubicBezTo>
                  <a:pt x="602245" y="350034"/>
                  <a:pt x="601858" y="348280"/>
                  <a:pt x="601662" y="346526"/>
                </a:cubicBezTo>
                <a:cubicBezTo>
                  <a:pt x="601472" y="344772"/>
                  <a:pt x="601080" y="343018"/>
                  <a:pt x="600889" y="341069"/>
                </a:cubicBezTo>
                <a:cubicBezTo>
                  <a:pt x="600498" y="337366"/>
                  <a:pt x="600111" y="333663"/>
                  <a:pt x="599915" y="329960"/>
                </a:cubicBezTo>
                <a:cubicBezTo>
                  <a:pt x="592932" y="329960"/>
                  <a:pt x="585558" y="333078"/>
                  <a:pt x="579930" y="336392"/>
                </a:cubicBezTo>
                <a:cubicBezTo>
                  <a:pt x="578961" y="336976"/>
                  <a:pt x="575658" y="339120"/>
                  <a:pt x="574689" y="339900"/>
                </a:cubicBezTo>
                <a:lnTo>
                  <a:pt x="577601" y="341459"/>
                </a:lnTo>
                <a:cubicBezTo>
                  <a:pt x="580317" y="343018"/>
                  <a:pt x="583033" y="344967"/>
                  <a:pt x="585362" y="346721"/>
                </a:cubicBezTo>
                <a:cubicBezTo>
                  <a:pt x="585944" y="347306"/>
                  <a:pt x="588274" y="349255"/>
                  <a:pt x="588856" y="349840"/>
                </a:cubicBezTo>
                <a:cubicBezTo>
                  <a:pt x="589052" y="350034"/>
                  <a:pt x="589242" y="350229"/>
                  <a:pt x="589438" y="350424"/>
                </a:cubicBezTo>
                <a:cubicBezTo>
                  <a:pt x="590799" y="351594"/>
                  <a:pt x="591963" y="352958"/>
                  <a:pt x="593128" y="354517"/>
                </a:cubicBezTo>
                <a:lnTo>
                  <a:pt x="594097" y="355686"/>
                </a:lnTo>
                <a:lnTo>
                  <a:pt x="598364" y="353737"/>
                </a:lnTo>
                <a:cubicBezTo>
                  <a:pt x="598946" y="353153"/>
                  <a:pt x="601662" y="351983"/>
                  <a:pt x="602440" y="351788"/>
                </a:cubicBezTo>
                <a:close/>
                <a:moveTo>
                  <a:pt x="568288" y="340679"/>
                </a:moveTo>
                <a:cubicBezTo>
                  <a:pt x="567510" y="340095"/>
                  <a:pt x="562656" y="339315"/>
                  <a:pt x="561104" y="339315"/>
                </a:cubicBezTo>
                <a:cubicBezTo>
                  <a:pt x="561104" y="342239"/>
                  <a:pt x="561687" y="345357"/>
                  <a:pt x="562269" y="347891"/>
                </a:cubicBezTo>
                <a:lnTo>
                  <a:pt x="563630" y="345747"/>
                </a:lnTo>
                <a:cubicBezTo>
                  <a:pt x="564598" y="344382"/>
                  <a:pt x="565763" y="342823"/>
                  <a:pt x="567124" y="341654"/>
                </a:cubicBezTo>
                <a:lnTo>
                  <a:pt x="568288" y="340679"/>
                </a:lnTo>
                <a:close/>
                <a:moveTo>
                  <a:pt x="665318" y="337366"/>
                </a:moveTo>
                <a:cubicBezTo>
                  <a:pt x="665122" y="337561"/>
                  <a:pt x="665122" y="337561"/>
                  <a:pt x="665122" y="337756"/>
                </a:cubicBezTo>
                <a:lnTo>
                  <a:pt x="663762" y="339705"/>
                </a:lnTo>
                <a:cubicBezTo>
                  <a:pt x="662211" y="341849"/>
                  <a:pt x="660659" y="344188"/>
                  <a:pt x="659108" y="346331"/>
                </a:cubicBezTo>
                <a:lnTo>
                  <a:pt x="656001" y="350814"/>
                </a:lnTo>
                <a:cubicBezTo>
                  <a:pt x="655614" y="351594"/>
                  <a:pt x="655032" y="352373"/>
                  <a:pt x="654449" y="352958"/>
                </a:cubicBezTo>
                <a:cubicBezTo>
                  <a:pt x="651924" y="356466"/>
                  <a:pt x="649208" y="360559"/>
                  <a:pt x="647075" y="364067"/>
                </a:cubicBezTo>
                <a:cubicBezTo>
                  <a:pt x="646688" y="364846"/>
                  <a:pt x="641643" y="372642"/>
                  <a:pt x="641447" y="373227"/>
                </a:cubicBezTo>
                <a:lnTo>
                  <a:pt x="644745" y="370693"/>
                </a:lnTo>
                <a:lnTo>
                  <a:pt x="649018" y="366990"/>
                </a:lnTo>
                <a:cubicBezTo>
                  <a:pt x="650760" y="365431"/>
                  <a:pt x="654836" y="361338"/>
                  <a:pt x="656779" y="359194"/>
                </a:cubicBezTo>
                <a:lnTo>
                  <a:pt x="658717" y="357051"/>
                </a:lnTo>
                <a:cubicBezTo>
                  <a:pt x="659299" y="356466"/>
                  <a:pt x="661242" y="354127"/>
                  <a:pt x="661824" y="353348"/>
                </a:cubicBezTo>
                <a:lnTo>
                  <a:pt x="663179" y="351788"/>
                </a:lnTo>
                <a:cubicBezTo>
                  <a:pt x="663958" y="350814"/>
                  <a:pt x="671136" y="341459"/>
                  <a:pt x="671528" y="340485"/>
                </a:cubicBezTo>
                <a:lnTo>
                  <a:pt x="665318" y="337366"/>
                </a:lnTo>
                <a:close/>
                <a:moveTo>
                  <a:pt x="679093" y="339120"/>
                </a:moveTo>
                <a:cubicBezTo>
                  <a:pt x="678125" y="339120"/>
                  <a:pt x="677346" y="338730"/>
                  <a:pt x="676573" y="338536"/>
                </a:cubicBezTo>
                <a:cubicBezTo>
                  <a:pt x="676182" y="338925"/>
                  <a:pt x="675991" y="339510"/>
                  <a:pt x="675599" y="339900"/>
                </a:cubicBezTo>
                <a:cubicBezTo>
                  <a:pt x="672693" y="344382"/>
                  <a:pt x="669972" y="347891"/>
                  <a:pt x="666674" y="351983"/>
                </a:cubicBezTo>
                <a:cubicBezTo>
                  <a:pt x="666091" y="352958"/>
                  <a:pt x="665318" y="353737"/>
                  <a:pt x="664540" y="354517"/>
                </a:cubicBezTo>
                <a:lnTo>
                  <a:pt x="662406" y="357051"/>
                </a:lnTo>
                <a:cubicBezTo>
                  <a:pt x="662020" y="357440"/>
                  <a:pt x="661628" y="357830"/>
                  <a:pt x="661437" y="358220"/>
                </a:cubicBezTo>
                <a:lnTo>
                  <a:pt x="654645" y="365431"/>
                </a:lnTo>
                <a:cubicBezTo>
                  <a:pt x="654449" y="365626"/>
                  <a:pt x="654254" y="365821"/>
                  <a:pt x="654063" y="366016"/>
                </a:cubicBezTo>
                <a:lnTo>
                  <a:pt x="651734" y="368355"/>
                </a:lnTo>
                <a:cubicBezTo>
                  <a:pt x="651538" y="368549"/>
                  <a:pt x="651342" y="368744"/>
                  <a:pt x="651151" y="368939"/>
                </a:cubicBezTo>
                <a:cubicBezTo>
                  <a:pt x="650955" y="369329"/>
                  <a:pt x="650760" y="369329"/>
                  <a:pt x="650569" y="369524"/>
                </a:cubicBezTo>
                <a:lnTo>
                  <a:pt x="649404" y="370693"/>
                </a:lnTo>
                <a:cubicBezTo>
                  <a:pt x="649208" y="370888"/>
                  <a:pt x="649018" y="371083"/>
                  <a:pt x="648822" y="371278"/>
                </a:cubicBezTo>
                <a:lnTo>
                  <a:pt x="642225" y="376345"/>
                </a:lnTo>
                <a:cubicBezTo>
                  <a:pt x="641834" y="376540"/>
                  <a:pt x="641251" y="376930"/>
                  <a:pt x="640865" y="377320"/>
                </a:cubicBezTo>
                <a:cubicBezTo>
                  <a:pt x="640865" y="379464"/>
                  <a:pt x="640669" y="378684"/>
                  <a:pt x="640283" y="379853"/>
                </a:cubicBezTo>
                <a:cubicBezTo>
                  <a:pt x="642612" y="380243"/>
                  <a:pt x="644745" y="381802"/>
                  <a:pt x="643777" y="384141"/>
                </a:cubicBezTo>
                <a:cubicBezTo>
                  <a:pt x="643385" y="385116"/>
                  <a:pt x="644745" y="385116"/>
                  <a:pt x="644359" y="387844"/>
                </a:cubicBezTo>
                <a:cubicBezTo>
                  <a:pt x="644745" y="387649"/>
                  <a:pt x="645714" y="387065"/>
                  <a:pt x="646106" y="386870"/>
                </a:cubicBezTo>
                <a:cubicBezTo>
                  <a:pt x="647853" y="385700"/>
                  <a:pt x="649404" y="384726"/>
                  <a:pt x="651151" y="383362"/>
                </a:cubicBezTo>
                <a:cubicBezTo>
                  <a:pt x="652898" y="381997"/>
                  <a:pt x="654836" y="380438"/>
                  <a:pt x="656583" y="378879"/>
                </a:cubicBezTo>
                <a:cubicBezTo>
                  <a:pt x="658717" y="376930"/>
                  <a:pt x="660855" y="374981"/>
                  <a:pt x="662989" y="372837"/>
                </a:cubicBezTo>
                <a:cubicBezTo>
                  <a:pt x="666869" y="368939"/>
                  <a:pt x="670168" y="365236"/>
                  <a:pt x="673662" y="361143"/>
                </a:cubicBezTo>
                <a:cubicBezTo>
                  <a:pt x="678125" y="355881"/>
                  <a:pt x="682974" y="349255"/>
                  <a:pt x="686860" y="343603"/>
                </a:cubicBezTo>
                <a:cubicBezTo>
                  <a:pt x="687246" y="343213"/>
                  <a:pt x="687633" y="342433"/>
                  <a:pt x="688019" y="341849"/>
                </a:cubicBezTo>
                <a:cubicBezTo>
                  <a:pt x="687633" y="341849"/>
                  <a:pt x="687437" y="341654"/>
                  <a:pt x="687246" y="341654"/>
                </a:cubicBezTo>
                <a:cubicBezTo>
                  <a:pt x="686860" y="341459"/>
                  <a:pt x="686860" y="341459"/>
                  <a:pt x="686468" y="341264"/>
                </a:cubicBezTo>
                <a:cubicBezTo>
                  <a:pt x="686081" y="341459"/>
                  <a:pt x="686081" y="341849"/>
                  <a:pt x="685695" y="342044"/>
                </a:cubicBezTo>
                <a:cubicBezTo>
                  <a:pt x="683366" y="343603"/>
                  <a:pt x="679676" y="342628"/>
                  <a:pt x="679093" y="339120"/>
                </a:cubicBezTo>
                <a:close/>
                <a:moveTo>
                  <a:pt x="709370" y="351594"/>
                </a:moveTo>
                <a:cubicBezTo>
                  <a:pt x="708788" y="350619"/>
                  <a:pt x="706072" y="348085"/>
                  <a:pt x="705098" y="347306"/>
                </a:cubicBezTo>
                <a:cubicBezTo>
                  <a:pt x="702578" y="345357"/>
                  <a:pt x="699084" y="343603"/>
                  <a:pt x="695786" y="344382"/>
                </a:cubicBezTo>
                <a:cubicBezTo>
                  <a:pt x="695203" y="344577"/>
                  <a:pt x="694621" y="344772"/>
                  <a:pt x="694229" y="344967"/>
                </a:cubicBezTo>
                <a:cubicBezTo>
                  <a:pt x="693843" y="345162"/>
                  <a:pt x="693647" y="345747"/>
                  <a:pt x="693260" y="346136"/>
                </a:cubicBezTo>
                <a:cubicBezTo>
                  <a:pt x="692678" y="346916"/>
                  <a:pt x="692096" y="347891"/>
                  <a:pt x="691513" y="348670"/>
                </a:cubicBezTo>
                <a:lnTo>
                  <a:pt x="689766" y="351204"/>
                </a:lnTo>
                <a:cubicBezTo>
                  <a:pt x="690544" y="351204"/>
                  <a:pt x="691323" y="351009"/>
                  <a:pt x="692096" y="350814"/>
                </a:cubicBezTo>
                <a:cubicBezTo>
                  <a:pt x="694621" y="350424"/>
                  <a:pt x="697141" y="350229"/>
                  <a:pt x="699666" y="350229"/>
                </a:cubicBezTo>
                <a:cubicBezTo>
                  <a:pt x="701413" y="350229"/>
                  <a:pt x="703160" y="350424"/>
                  <a:pt x="704711" y="350619"/>
                </a:cubicBezTo>
                <a:cubicBezTo>
                  <a:pt x="707041" y="351009"/>
                  <a:pt x="707623" y="351204"/>
                  <a:pt x="709370" y="351594"/>
                </a:cubicBezTo>
                <a:close/>
                <a:moveTo>
                  <a:pt x="590799" y="356856"/>
                </a:moveTo>
                <a:cubicBezTo>
                  <a:pt x="590603" y="356466"/>
                  <a:pt x="590216" y="356076"/>
                  <a:pt x="589825" y="355686"/>
                </a:cubicBezTo>
                <a:lnTo>
                  <a:pt x="587887" y="353348"/>
                </a:lnTo>
                <a:cubicBezTo>
                  <a:pt x="586918" y="352568"/>
                  <a:pt x="586336" y="351594"/>
                  <a:pt x="585171" y="350619"/>
                </a:cubicBezTo>
                <a:lnTo>
                  <a:pt x="583424" y="349060"/>
                </a:lnTo>
                <a:cubicBezTo>
                  <a:pt x="580126" y="346526"/>
                  <a:pt x="578183" y="344967"/>
                  <a:pt x="574498" y="343018"/>
                </a:cubicBezTo>
                <a:cubicBezTo>
                  <a:pt x="573720" y="342628"/>
                  <a:pt x="572360" y="341849"/>
                  <a:pt x="571587" y="341654"/>
                </a:cubicBezTo>
                <a:cubicBezTo>
                  <a:pt x="569061" y="343798"/>
                  <a:pt x="562656" y="350034"/>
                  <a:pt x="564212" y="354712"/>
                </a:cubicBezTo>
                <a:cubicBezTo>
                  <a:pt x="564598" y="355881"/>
                  <a:pt x="564985" y="356661"/>
                  <a:pt x="565181" y="357830"/>
                </a:cubicBezTo>
                <a:cubicBezTo>
                  <a:pt x="565567" y="358805"/>
                  <a:pt x="567124" y="363287"/>
                  <a:pt x="567706" y="363677"/>
                </a:cubicBezTo>
                <a:cubicBezTo>
                  <a:pt x="568283" y="363482"/>
                  <a:pt x="569644" y="362313"/>
                  <a:pt x="571195" y="363677"/>
                </a:cubicBezTo>
                <a:cubicBezTo>
                  <a:pt x="572169" y="364457"/>
                  <a:pt x="572555" y="365236"/>
                  <a:pt x="572555" y="366990"/>
                </a:cubicBezTo>
                <a:cubicBezTo>
                  <a:pt x="573524" y="366795"/>
                  <a:pt x="574107" y="366406"/>
                  <a:pt x="575271" y="366601"/>
                </a:cubicBezTo>
                <a:cubicBezTo>
                  <a:pt x="576240" y="366795"/>
                  <a:pt x="576632" y="367185"/>
                  <a:pt x="577018" y="367770"/>
                </a:cubicBezTo>
                <a:lnTo>
                  <a:pt x="577214" y="367575"/>
                </a:lnTo>
                <a:cubicBezTo>
                  <a:pt x="578183" y="366211"/>
                  <a:pt x="578570" y="365821"/>
                  <a:pt x="579734" y="364262"/>
                </a:cubicBezTo>
                <a:cubicBezTo>
                  <a:pt x="581677" y="362313"/>
                  <a:pt x="584393" y="360169"/>
                  <a:pt x="586722" y="358805"/>
                </a:cubicBezTo>
                <a:lnTo>
                  <a:pt x="590799" y="356856"/>
                </a:lnTo>
                <a:close/>
                <a:moveTo>
                  <a:pt x="715188" y="382387"/>
                </a:moveTo>
                <a:cubicBezTo>
                  <a:pt x="715580" y="381997"/>
                  <a:pt x="716353" y="380633"/>
                  <a:pt x="716549" y="379853"/>
                </a:cubicBezTo>
                <a:cubicBezTo>
                  <a:pt x="716936" y="378879"/>
                  <a:pt x="717327" y="378099"/>
                  <a:pt x="717518" y="377125"/>
                </a:cubicBezTo>
                <a:cubicBezTo>
                  <a:pt x="719265" y="371083"/>
                  <a:pt x="716745" y="364067"/>
                  <a:pt x="714220" y="358805"/>
                </a:cubicBezTo>
                <a:cubicBezTo>
                  <a:pt x="713833" y="358220"/>
                  <a:pt x="713251" y="356856"/>
                  <a:pt x="712668" y="356466"/>
                </a:cubicBezTo>
                <a:cubicBezTo>
                  <a:pt x="708592" y="353737"/>
                  <a:pt x="701604" y="353153"/>
                  <a:pt x="696754" y="353543"/>
                </a:cubicBezTo>
                <a:cubicBezTo>
                  <a:pt x="695590" y="353543"/>
                  <a:pt x="690740" y="354127"/>
                  <a:pt x="689962" y="354517"/>
                </a:cubicBezTo>
                <a:cubicBezTo>
                  <a:pt x="690349" y="354907"/>
                  <a:pt x="691513" y="355881"/>
                  <a:pt x="691905" y="356271"/>
                </a:cubicBezTo>
                <a:cubicBezTo>
                  <a:pt x="692096" y="356466"/>
                  <a:pt x="692291" y="356661"/>
                  <a:pt x="692487" y="356856"/>
                </a:cubicBezTo>
                <a:lnTo>
                  <a:pt x="694425" y="358805"/>
                </a:lnTo>
                <a:cubicBezTo>
                  <a:pt x="694621" y="359000"/>
                  <a:pt x="694812" y="359194"/>
                  <a:pt x="695007" y="359389"/>
                </a:cubicBezTo>
                <a:cubicBezTo>
                  <a:pt x="696368" y="361143"/>
                  <a:pt x="697919" y="363092"/>
                  <a:pt x="699280" y="365041"/>
                </a:cubicBezTo>
                <a:cubicBezTo>
                  <a:pt x="700635" y="366990"/>
                  <a:pt x="701800" y="369134"/>
                  <a:pt x="702769" y="371473"/>
                </a:cubicBezTo>
                <a:cubicBezTo>
                  <a:pt x="703742" y="373422"/>
                  <a:pt x="704711" y="375761"/>
                  <a:pt x="705294" y="377710"/>
                </a:cubicBezTo>
                <a:cubicBezTo>
                  <a:pt x="705680" y="379074"/>
                  <a:pt x="705294" y="378294"/>
                  <a:pt x="708205" y="379269"/>
                </a:cubicBezTo>
                <a:cubicBezTo>
                  <a:pt x="709952" y="379853"/>
                  <a:pt x="711308" y="380438"/>
                  <a:pt x="712859" y="381023"/>
                </a:cubicBezTo>
                <a:lnTo>
                  <a:pt x="715188" y="382387"/>
                </a:lnTo>
                <a:close/>
                <a:moveTo>
                  <a:pt x="641643" y="356661"/>
                </a:moveTo>
                <a:cubicBezTo>
                  <a:pt x="640478" y="357051"/>
                  <a:pt x="639896" y="357440"/>
                  <a:pt x="638731" y="356856"/>
                </a:cubicBezTo>
                <a:cubicBezTo>
                  <a:pt x="637567" y="356466"/>
                  <a:pt x="637371" y="355686"/>
                  <a:pt x="636788" y="355102"/>
                </a:cubicBezTo>
                <a:cubicBezTo>
                  <a:pt x="636402" y="358805"/>
                  <a:pt x="635820" y="364067"/>
                  <a:pt x="635237" y="367965"/>
                </a:cubicBezTo>
                <a:cubicBezTo>
                  <a:pt x="635237" y="368160"/>
                  <a:pt x="634851" y="369524"/>
                  <a:pt x="635041" y="369719"/>
                </a:cubicBezTo>
                <a:cubicBezTo>
                  <a:pt x="635433" y="370109"/>
                  <a:pt x="635433" y="369329"/>
                  <a:pt x="635624" y="369134"/>
                </a:cubicBezTo>
                <a:cubicBezTo>
                  <a:pt x="635820" y="368939"/>
                  <a:pt x="635820" y="368549"/>
                  <a:pt x="636015" y="368355"/>
                </a:cubicBezTo>
                <a:lnTo>
                  <a:pt x="641643" y="356661"/>
                </a:lnTo>
                <a:close/>
                <a:moveTo>
                  <a:pt x="605156" y="364067"/>
                </a:moveTo>
                <a:cubicBezTo>
                  <a:pt x="605156" y="363287"/>
                  <a:pt x="604770" y="362508"/>
                  <a:pt x="604574" y="361728"/>
                </a:cubicBezTo>
                <a:cubicBezTo>
                  <a:pt x="604187" y="359974"/>
                  <a:pt x="603219" y="356466"/>
                  <a:pt x="603023" y="354907"/>
                </a:cubicBezTo>
                <a:cubicBezTo>
                  <a:pt x="601858" y="355297"/>
                  <a:pt x="600307" y="356076"/>
                  <a:pt x="599142" y="356466"/>
                </a:cubicBezTo>
                <a:cubicBezTo>
                  <a:pt x="597978" y="357051"/>
                  <a:pt x="596617" y="357635"/>
                  <a:pt x="595452" y="358025"/>
                </a:cubicBezTo>
                <a:lnTo>
                  <a:pt x="597009" y="360754"/>
                </a:lnTo>
                <a:cubicBezTo>
                  <a:pt x="597395" y="361338"/>
                  <a:pt x="598173" y="362897"/>
                  <a:pt x="598560" y="363677"/>
                </a:cubicBezTo>
                <a:cubicBezTo>
                  <a:pt x="599915" y="363482"/>
                  <a:pt x="601080" y="363677"/>
                  <a:pt x="601858" y="364652"/>
                </a:cubicBezTo>
                <a:lnTo>
                  <a:pt x="602440" y="365431"/>
                </a:lnTo>
                <a:cubicBezTo>
                  <a:pt x="603219" y="365041"/>
                  <a:pt x="604383" y="364262"/>
                  <a:pt x="605156" y="364067"/>
                </a:cubicBezTo>
                <a:close/>
                <a:moveTo>
                  <a:pt x="595844" y="364846"/>
                </a:moveTo>
                <a:cubicBezTo>
                  <a:pt x="595452" y="363482"/>
                  <a:pt x="593515" y="360754"/>
                  <a:pt x="592736" y="359389"/>
                </a:cubicBezTo>
                <a:cubicBezTo>
                  <a:pt x="592350" y="359584"/>
                  <a:pt x="591185" y="360169"/>
                  <a:pt x="590799" y="360364"/>
                </a:cubicBezTo>
                <a:cubicBezTo>
                  <a:pt x="590216" y="360754"/>
                  <a:pt x="589634" y="361143"/>
                  <a:pt x="588856" y="361533"/>
                </a:cubicBezTo>
                <a:cubicBezTo>
                  <a:pt x="586722" y="362703"/>
                  <a:pt x="583615" y="365041"/>
                  <a:pt x="582064" y="366795"/>
                </a:cubicBezTo>
                <a:cubicBezTo>
                  <a:pt x="581481" y="367380"/>
                  <a:pt x="579734" y="369329"/>
                  <a:pt x="579543" y="370304"/>
                </a:cubicBezTo>
                <a:cubicBezTo>
                  <a:pt x="580126" y="371083"/>
                  <a:pt x="580512" y="371863"/>
                  <a:pt x="580317" y="373032"/>
                </a:cubicBezTo>
                <a:cubicBezTo>
                  <a:pt x="580126" y="374396"/>
                  <a:pt x="579348" y="374786"/>
                  <a:pt x="578961" y="375371"/>
                </a:cubicBezTo>
                <a:cubicBezTo>
                  <a:pt x="578961" y="375761"/>
                  <a:pt x="579152" y="375956"/>
                  <a:pt x="579348" y="376345"/>
                </a:cubicBezTo>
                <a:cubicBezTo>
                  <a:pt x="579543" y="377515"/>
                  <a:pt x="579152" y="376735"/>
                  <a:pt x="580317" y="377710"/>
                </a:cubicBezTo>
                <a:cubicBezTo>
                  <a:pt x="580708" y="378099"/>
                  <a:pt x="581868" y="379074"/>
                  <a:pt x="582064" y="379464"/>
                </a:cubicBezTo>
                <a:cubicBezTo>
                  <a:pt x="582259" y="379659"/>
                  <a:pt x="582259" y="380828"/>
                  <a:pt x="583228" y="380243"/>
                </a:cubicBezTo>
                <a:cubicBezTo>
                  <a:pt x="584589" y="379464"/>
                  <a:pt x="584975" y="380243"/>
                  <a:pt x="585753" y="380828"/>
                </a:cubicBezTo>
                <a:cubicBezTo>
                  <a:pt x="586918" y="381607"/>
                  <a:pt x="588469" y="382387"/>
                  <a:pt x="590216" y="382192"/>
                </a:cubicBezTo>
                <a:cubicBezTo>
                  <a:pt x="589438" y="381802"/>
                  <a:pt x="589052" y="381802"/>
                  <a:pt x="588274" y="380828"/>
                </a:cubicBezTo>
                <a:cubicBezTo>
                  <a:pt x="587691" y="380048"/>
                  <a:pt x="587495" y="379464"/>
                  <a:pt x="587495" y="378294"/>
                </a:cubicBezTo>
                <a:cubicBezTo>
                  <a:pt x="585753" y="377710"/>
                  <a:pt x="584393" y="374786"/>
                  <a:pt x="586336" y="372642"/>
                </a:cubicBezTo>
                <a:cubicBezTo>
                  <a:pt x="587109" y="371863"/>
                  <a:pt x="587495" y="371863"/>
                  <a:pt x="587887" y="371473"/>
                </a:cubicBezTo>
                <a:cubicBezTo>
                  <a:pt x="587887" y="368939"/>
                  <a:pt x="590021" y="367575"/>
                  <a:pt x="592546" y="367965"/>
                </a:cubicBezTo>
                <a:cubicBezTo>
                  <a:pt x="592736" y="367575"/>
                  <a:pt x="592736" y="367185"/>
                  <a:pt x="592932" y="366795"/>
                </a:cubicBezTo>
                <a:cubicBezTo>
                  <a:pt x="593128" y="366406"/>
                  <a:pt x="593319" y="366211"/>
                  <a:pt x="593705" y="365821"/>
                </a:cubicBezTo>
                <a:cubicBezTo>
                  <a:pt x="594097" y="365236"/>
                  <a:pt x="594870" y="365041"/>
                  <a:pt x="595844" y="364846"/>
                </a:cubicBezTo>
                <a:close/>
                <a:moveTo>
                  <a:pt x="575271" y="376735"/>
                </a:moveTo>
                <a:lnTo>
                  <a:pt x="575076" y="376540"/>
                </a:lnTo>
                <a:cubicBezTo>
                  <a:pt x="574302" y="375956"/>
                  <a:pt x="574302" y="374981"/>
                  <a:pt x="575076" y="374201"/>
                </a:cubicBezTo>
                <a:cubicBezTo>
                  <a:pt x="575658" y="373617"/>
                  <a:pt x="577018" y="373617"/>
                  <a:pt x="577214" y="372447"/>
                </a:cubicBezTo>
                <a:cubicBezTo>
                  <a:pt x="576436" y="371668"/>
                  <a:pt x="576049" y="372058"/>
                  <a:pt x="575271" y="371668"/>
                </a:cubicBezTo>
                <a:cubicBezTo>
                  <a:pt x="574689" y="371473"/>
                  <a:pt x="574302" y="370888"/>
                  <a:pt x="574302" y="369914"/>
                </a:cubicBezTo>
                <a:cubicBezTo>
                  <a:pt x="571973" y="370498"/>
                  <a:pt x="571195" y="374007"/>
                  <a:pt x="569257" y="372642"/>
                </a:cubicBezTo>
                <a:cubicBezTo>
                  <a:pt x="568092" y="371863"/>
                  <a:pt x="568675" y="370888"/>
                  <a:pt x="569061" y="369719"/>
                </a:cubicBezTo>
                <a:cubicBezTo>
                  <a:pt x="569257" y="369134"/>
                  <a:pt x="570030" y="366990"/>
                  <a:pt x="569448" y="366406"/>
                </a:cubicBezTo>
                <a:cubicBezTo>
                  <a:pt x="568288" y="367380"/>
                  <a:pt x="568479" y="368160"/>
                  <a:pt x="566732" y="367965"/>
                </a:cubicBezTo>
                <a:cubicBezTo>
                  <a:pt x="566928" y="368549"/>
                  <a:pt x="567314" y="369329"/>
                  <a:pt x="567510" y="369914"/>
                </a:cubicBezTo>
                <a:cubicBezTo>
                  <a:pt x="567706" y="370498"/>
                  <a:pt x="567897" y="371278"/>
                  <a:pt x="568092" y="371863"/>
                </a:cubicBezTo>
                <a:cubicBezTo>
                  <a:pt x="568866" y="373812"/>
                  <a:pt x="567314" y="373617"/>
                  <a:pt x="567897" y="374786"/>
                </a:cubicBezTo>
                <a:cubicBezTo>
                  <a:pt x="568283" y="375566"/>
                  <a:pt x="569061" y="374591"/>
                  <a:pt x="569448" y="377125"/>
                </a:cubicBezTo>
                <a:cubicBezTo>
                  <a:pt x="569644" y="379269"/>
                  <a:pt x="570030" y="381218"/>
                  <a:pt x="571004" y="383167"/>
                </a:cubicBezTo>
                <a:cubicBezTo>
                  <a:pt x="572942" y="387259"/>
                  <a:pt x="577018" y="389208"/>
                  <a:pt x="580317" y="385700"/>
                </a:cubicBezTo>
                <a:cubicBezTo>
                  <a:pt x="581285" y="384726"/>
                  <a:pt x="582064" y="383362"/>
                  <a:pt x="583424" y="384141"/>
                </a:cubicBezTo>
                <a:cubicBezTo>
                  <a:pt x="584006" y="384531"/>
                  <a:pt x="584006" y="385310"/>
                  <a:pt x="585362" y="386090"/>
                </a:cubicBezTo>
                <a:cubicBezTo>
                  <a:pt x="585558" y="386285"/>
                  <a:pt x="585944" y="386480"/>
                  <a:pt x="586140" y="386480"/>
                </a:cubicBezTo>
                <a:cubicBezTo>
                  <a:pt x="587305" y="387065"/>
                  <a:pt x="588856" y="387259"/>
                  <a:pt x="590407" y="387259"/>
                </a:cubicBezTo>
                <a:cubicBezTo>
                  <a:pt x="591963" y="387065"/>
                  <a:pt x="593319" y="386480"/>
                  <a:pt x="594097" y="385700"/>
                </a:cubicBezTo>
                <a:cubicBezTo>
                  <a:pt x="595262" y="384531"/>
                  <a:pt x="595648" y="383362"/>
                  <a:pt x="597009" y="383751"/>
                </a:cubicBezTo>
                <a:cubicBezTo>
                  <a:pt x="597782" y="383946"/>
                  <a:pt x="597782" y="384531"/>
                  <a:pt x="598173" y="385116"/>
                </a:cubicBezTo>
                <a:cubicBezTo>
                  <a:pt x="599725" y="387844"/>
                  <a:pt x="603409" y="389598"/>
                  <a:pt x="606708" y="389208"/>
                </a:cubicBezTo>
                <a:cubicBezTo>
                  <a:pt x="608650" y="389014"/>
                  <a:pt x="609037" y="388429"/>
                  <a:pt x="610397" y="387844"/>
                </a:cubicBezTo>
                <a:cubicBezTo>
                  <a:pt x="609037" y="387065"/>
                  <a:pt x="609619" y="387844"/>
                  <a:pt x="607099" y="388039"/>
                </a:cubicBezTo>
                <a:cubicBezTo>
                  <a:pt x="603801" y="388234"/>
                  <a:pt x="600307" y="386870"/>
                  <a:pt x="598756" y="384141"/>
                </a:cubicBezTo>
                <a:cubicBezTo>
                  <a:pt x="597782" y="382582"/>
                  <a:pt x="597009" y="378489"/>
                  <a:pt x="599338" y="378489"/>
                </a:cubicBezTo>
                <a:cubicBezTo>
                  <a:pt x="600693" y="378489"/>
                  <a:pt x="600693" y="379659"/>
                  <a:pt x="601276" y="380633"/>
                </a:cubicBezTo>
                <a:cubicBezTo>
                  <a:pt x="601662" y="381413"/>
                  <a:pt x="602827" y="382777"/>
                  <a:pt x="603605" y="381802"/>
                </a:cubicBezTo>
                <a:cubicBezTo>
                  <a:pt x="603605" y="381802"/>
                  <a:pt x="602440" y="380243"/>
                  <a:pt x="603801" y="379269"/>
                </a:cubicBezTo>
                <a:cubicBezTo>
                  <a:pt x="604966" y="378489"/>
                  <a:pt x="605934" y="379659"/>
                  <a:pt x="606708" y="379074"/>
                </a:cubicBezTo>
                <a:cubicBezTo>
                  <a:pt x="606903" y="378489"/>
                  <a:pt x="606517" y="378099"/>
                  <a:pt x="605934" y="377904"/>
                </a:cubicBezTo>
                <a:cubicBezTo>
                  <a:pt x="604187" y="377710"/>
                  <a:pt x="603992" y="376345"/>
                  <a:pt x="604574" y="375566"/>
                </a:cubicBezTo>
                <a:cubicBezTo>
                  <a:pt x="604966" y="374981"/>
                  <a:pt x="605548" y="374981"/>
                  <a:pt x="605548" y="374396"/>
                </a:cubicBezTo>
                <a:cubicBezTo>
                  <a:pt x="604966" y="373617"/>
                  <a:pt x="603801" y="374201"/>
                  <a:pt x="603219" y="374591"/>
                </a:cubicBezTo>
                <a:cubicBezTo>
                  <a:pt x="602245" y="375176"/>
                  <a:pt x="601472" y="374981"/>
                  <a:pt x="600889" y="374201"/>
                </a:cubicBezTo>
                <a:cubicBezTo>
                  <a:pt x="599529" y="372058"/>
                  <a:pt x="603219" y="371473"/>
                  <a:pt x="602636" y="369914"/>
                </a:cubicBezTo>
                <a:cubicBezTo>
                  <a:pt x="602054" y="369719"/>
                  <a:pt x="601858" y="370109"/>
                  <a:pt x="601080" y="369914"/>
                </a:cubicBezTo>
                <a:cubicBezTo>
                  <a:pt x="599529" y="369329"/>
                  <a:pt x="600111" y="367770"/>
                  <a:pt x="600111" y="367575"/>
                </a:cubicBezTo>
                <a:cubicBezTo>
                  <a:pt x="600111" y="366990"/>
                  <a:pt x="599920" y="366406"/>
                  <a:pt x="599338" y="366601"/>
                </a:cubicBezTo>
                <a:cubicBezTo>
                  <a:pt x="598560" y="366990"/>
                  <a:pt x="598946" y="368160"/>
                  <a:pt x="597978" y="368744"/>
                </a:cubicBezTo>
                <a:cubicBezTo>
                  <a:pt x="597009" y="369329"/>
                  <a:pt x="596231" y="368744"/>
                  <a:pt x="595844" y="367965"/>
                </a:cubicBezTo>
                <a:cubicBezTo>
                  <a:pt x="594870" y="368355"/>
                  <a:pt x="595452" y="369914"/>
                  <a:pt x="595844" y="370498"/>
                </a:cubicBezTo>
                <a:cubicBezTo>
                  <a:pt x="596426" y="371473"/>
                  <a:pt x="595844" y="372447"/>
                  <a:pt x="595066" y="372642"/>
                </a:cubicBezTo>
                <a:cubicBezTo>
                  <a:pt x="593901" y="373227"/>
                  <a:pt x="593319" y="372253"/>
                  <a:pt x="592932" y="371863"/>
                </a:cubicBezTo>
                <a:cubicBezTo>
                  <a:pt x="592546" y="371473"/>
                  <a:pt x="591381" y="370498"/>
                  <a:pt x="590799" y="371278"/>
                </a:cubicBezTo>
                <a:cubicBezTo>
                  <a:pt x="590799" y="371863"/>
                  <a:pt x="591381" y="371863"/>
                  <a:pt x="591381" y="372642"/>
                </a:cubicBezTo>
                <a:cubicBezTo>
                  <a:pt x="591381" y="373227"/>
                  <a:pt x="591185" y="373812"/>
                  <a:pt x="590799" y="374007"/>
                </a:cubicBezTo>
                <a:cubicBezTo>
                  <a:pt x="590407" y="374396"/>
                  <a:pt x="589825" y="374396"/>
                  <a:pt x="589242" y="374201"/>
                </a:cubicBezTo>
                <a:cubicBezTo>
                  <a:pt x="588660" y="374007"/>
                  <a:pt x="588078" y="374396"/>
                  <a:pt x="588274" y="374981"/>
                </a:cubicBezTo>
                <a:cubicBezTo>
                  <a:pt x="589052" y="375566"/>
                  <a:pt x="590216" y="374981"/>
                  <a:pt x="590799" y="375956"/>
                </a:cubicBezTo>
                <a:cubicBezTo>
                  <a:pt x="591768" y="377320"/>
                  <a:pt x="590407" y="378099"/>
                  <a:pt x="590407" y="378489"/>
                </a:cubicBezTo>
                <a:cubicBezTo>
                  <a:pt x="590603" y="378879"/>
                  <a:pt x="591381" y="379074"/>
                  <a:pt x="591963" y="378879"/>
                </a:cubicBezTo>
                <a:cubicBezTo>
                  <a:pt x="593128" y="378489"/>
                  <a:pt x="593515" y="377320"/>
                  <a:pt x="594483" y="377320"/>
                </a:cubicBezTo>
                <a:cubicBezTo>
                  <a:pt x="595066" y="377125"/>
                  <a:pt x="595648" y="377515"/>
                  <a:pt x="595844" y="377904"/>
                </a:cubicBezTo>
                <a:cubicBezTo>
                  <a:pt x="596617" y="378684"/>
                  <a:pt x="596035" y="380048"/>
                  <a:pt x="595648" y="381023"/>
                </a:cubicBezTo>
                <a:cubicBezTo>
                  <a:pt x="593901" y="385505"/>
                  <a:pt x="589052" y="386480"/>
                  <a:pt x="584975" y="384141"/>
                </a:cubicBezTo>
                <a:cubicBezTo>
                  <a:pt x="584197" y="383751"/>
                  <a:pt x="584197" y="383556"/>
                  <a:pt x="583615" y="383556"/>
                </a:cubicBezTo>
                <a:cubicBezTo>
                  <a:pt x="582842" y="383751"/>
                  <a:pt x="582646" y="383556"/>
                  <a:pt x="581868" y="383556"/>
                </a:cubicBezTo>
                <a:cubicBezTo>
                  <a:pt x="578765" y="386870"/>
                  <a:pt x="574107" y="386675"/>
                  <a:pt x="571391" y="382192"/>
                </a:cubicBezTo>
                <a:cubicBezTo>
                  <a:pt x="570613" y="381023"/>
                  <a:pt x="568092" y="375371"/>
                  <a:pt x="571195" y="375176"/>
                </a:cubicBezTo>
                <a:cubicBezTo>
                  <a:pt x="571777" y="375176"/>
                  <a:pt x="572169" y="375371"/>
                  <a:pt x="572555" y="375761"/>
                </a:cubicBezTo>
                <a:cubicBezTo>
                  <a:pt x="573138" y="376345"/>
                  <a:pt x="574107" y="376735"/>
                  <a:pt x="575271" y="376735"/>
                </a:cubicBezTo>
                <a:cubicBezTo>
                  <a:pt x="575271" y="376735"/>
                  <a:pt x="575467" y="376735"/>
                  <a:pt x="575271" y="376735"/>
                </a:cubicBezTo>
                <a:close/>
                <a:moveTo>
                  <a:pt x="607682" y="372058"/>
                </a:moveTo>
                <a:cubicBezTo>
                  <a:pt x="607486" y="371278"/>
                  <a:pt x="607099" y="370304"/>
                  <a:pt x="606903" y="369524"/>
                </a:cubicBezTo>
                <a:cubicBezTo>
                  <a:pt x="606708" y="368744"/>
                  <a:pt x="606321" y="367770"/>
                  <a:pt x="606130" y="366990"/>
                </a:cubicBezTo>
                <a:cubicBezTo>
                  <a:pt x="605739" y="367185"/>
                  <a:pt x="604966" y="367575"/>
                  <a:pt x="604770" y="367770"/>
                </a:cubicBezTo>
                <a:cubicBezTo>
                  <a:pt x="605548" y="368355"/>
                  <a:pt x="605934" y="369524"/>
                  <a:pt x="605739" y="371083"/>
                </a:cubicBezTo>
                <a:cubicBezTo>
                  <a:pt x="606708" y="371473"/>
                  <a:pt x="606903" y="371668"/>
                  <a:pt x="607682" y="372058"/>
                </a:cubicBezTo>
                <a:close/>
                <a:moveTo>
                  <a:pt x="668616" y="372058"/>
                </a:moveTo>
                <a:cubicBezTo>
                  <a:pt x="674244" y="366406"/>
                  <a:pt x="679289" y="360364"/>
                  <a:pt x="684139" y="353737"/>
                </a:cubicBezTo>
                <a:cubicBezTo>
                  <a:pt x="685303" y="352178"/>
                  <a:pt x="686468" y="350619"/>
                  <a:pt x="687437" y="349060"/>
                </a:cubicBezTo>
                <a:lnTo>
                  <a:pt x="688411" y="347696"/>
                </a:lnTo>
                <a:cubicBezTo>
                  <a:pt x="689184" y="346526"/>
                  <a:pt x="690158" y="345357"/>
                  <a:pt x="690740" y="344188"/>
                </a:cubicBezTo>
                <a:lnTo>
                  <a:pt x="690544" y="343993"/>
                </a:lnTo>
                <a:cubicBezTo>
                  <a:pt x="690158" y="344382"/>
                  <a:pt x="689576" y="345357"/>
                  <a:pt x="689380" y="345747"/>
                </a:cubicBezTo>
                <a:lnTo>
                  <a:pt x="685695" y="351009"/>
                </a:lnTo>
                <a:cubicBezTo>
                  <a:pt x="683366" y="354127"/>
                  <a:pt x="680258" y="358220"/>
                  <a:pt x="677738" y="361338"/>
                </a:cubicBezTo>
                <a:cubicBezTo>
                  <a:pt x="677346" y="361923"/>
                  <a:pt x="676764" y="362508"/>
                  <a:pt x="676378" y="363092"/>
                </a:cubicBezTo>
                <a:cubicBezTo>
                  <a:pt x="676182" y="363287"/>
                  <a:pt x="675991" y="363677"/>
                  <a:pt x="675599" y="363872"/>
                </a:cubicBezTo>
                <a:cubicBezTo>
                  <a:pt x="675409" y="364067"/>
                  <a:pt x="675213" y="364457"/>
                  <a:pt x="675022" y="364652"/>
                </a:cubicBezTo>
                <a:cubicBezTo>
                  <a:pt x="672883" y="367185"/>
                  <a:pt x="670554" y="369719"/>
                  <a:pt x="668421" y="372058"/>
                </a:cubicBezTo>
                <a:cubicBezTo>
                  <a:pt x="666869" y="373812"/>
                  <a:pt x="665318" y="375371"/>
                  <a:pt x="663762" y="376930"/>
                </a:cubicBezTo>
                <a:cubicBezTo>
                  <a:pt x="665122" y="375371"/>
                  <a:pt x="666869" y="373812"/>
                  <a:pt x="668616" y="372058"/>
                </a:cubicBezTo>
                <a:close/>
                <a:moveTo>
                  <a:pt x="702186" y="377904"/>
                </a:moveTo>
                <a:cubicBezTo>
                  <a:pt x="701800" y="376735"/>
                  <a:pt x="701413" y="375761"/>
                  <a:pt x="700831" y="374591"/>
                </a:cubicBezTo>
                <a:cubicBezTo>
                  <a:pt x="698888" y="370109"/>
                  <a:pt x="696754" y="366406"/>
                  <a:pt x="693652" y="362703"/>
                </a:cubicBezTo>
                <a:cubicBezTo>
                  <a:pt x="692874" y="361728"/>
                  <a:pt x="692096" y="360949"/>
                  <a:pt x="691513" y="360169"/>
                </a:cubicBezTo>
                <a:cubicBezTo>
                  <a:pt x="690740" y="359194"/>
                  <a:pt x="690349" y="359000"/>
                  <a:pt x="689766" y="358415"/>
                </a:cubicBezTo>
                <a:cubicBezTo>
                  <a:pt x="689576" y="358220"/>
                  <a:pt x="689380" y="358025"/>
                  <a:pt x="689184" y="357830"/>
                </a:cubicBezTo>
                <a:cubicBezTo>
                  <a:pt x="688602" y="357440"/>
                  <a:pt x="687050" y="356076"/>
                  <a:pt x="686468" y="355881"/>
                </a:cubicBezTo>
                <a:cubicBezTo>
                  <a:pt x="686468" y="355881"/>
                  <a:pt x="679485" y="364846"/>
                  <a:pt x="677929" y="366601"/>
                </a:cubicBezTo>
                <a:lnTo>
                  <a:pt x="672497" y="372642"/>
                </a:lnTo>
                <a:lnTo>
                  <a:pt x="676378" y="378489"/>
                </a:lnTo>
                <a:cubicBezTo>
                  <a:pt x="676764" y="379074"/>
                  <a:pt x="677346" y="380048"/>
                  <a:pt x="677542" y="380438"/>
                </a:cubicBezTo>
                <a:lnTo>
                  <a:pt x="681619" y="379269"/>
                </a:lnTo>
                <a:cubicBezTo>
                  <a:pt x="687050" y="377710"/>
                  <a:pt x="693260" y="377125"/>
                  <a:pt x="699084" y="377515"/>
                </a:cubicBezTo>
                <a:cubicBezTo>
                  <a:pt x="699666" y="377710"/>
                  <a:pt x="701604" y="377904"/>
                  <a:pt x="702186" y="377904"/>
                </a:cubicBezTo>
                <a:close/>
                <a:moveTo>
                  <a:pt x="638731" y="398369"/>
                </a:moveTo>
                <a:cubicBezTo>
                  <a:pt x="639700" y="398563"/>
                  <a:pt x="640865" y="398758"/>
                  <a:pt x="641834" y="398563"/>
                </a:cubicBezTo>
                <a:cubicBezTo>
                  <a:pt x="643385" y="398563"/>
                  <a:pt x="643581" y="398174"/>
                  <a:pt x="644550" y="397979"/>
                </a:cubicBezTo>
                <a:cubicBezTo>
                  <a:pt x="644359" y="397784"/>
                  <a:pt x="644163" y="397394"/>
                  <a:pt x="643777" y="397394"/>
                </a:cubicBezTo>
                <a:cubicBezTo>
                  <a:pt x="638731" y="397784"/>
                  <a:pt x="634268" y="395640"/>
                  <a:pt x="632712" y="392132"/>
                </a:cubicBezTo>
                <a:cubicBezTo>
                  <a:pt x="631939" y="390573"/>
                  <a:pt x="631743" y="387065"/>
                  <a:pt x="633490" y="386480"/>
                </a:cubicBezTo>
                <a:cubicBezTo>
                  <a:pt x="634073" y="386285"/>
                  <a:pt x="634655" y="386480"/>
                  <a:pt x="635041" y="386675"/>
                </a:cubicBezTo>
                <a:cubicBezTo>
                  <a:pt x="635433" y="386870"/>
                  <a:pt x="635624" y="387259"/>
                  <a:pt x="635820" y="387844"/>
                </a:cubicBezTo>
                <a:cubicBezTo>
                  <a:pt x="636206" y="388624"/>
                  <a:pt x="636788" y="389793"/>
                  <a:pt x="637567" y="389988"/>
                </a:cubicBezTo>
                <a:cubicBezTo>
                  <a:pt x="637371" y="389598"/>
                  <a:pt x="636984" y="389014"/>
                  <a:pt x="637180" y="388429"/>
                </a:cubicBezTo>
                <a:cubicBezTo>
                  <a:pt x="637371" y="388039"/>
                  <a:pt x="637757" y="387649"/>
                  <a:pt x="638149" y="387454"/>
                </a:cubicBezTo>
                <a:cubicBezTo>
                  <a:pt x="639118" y="387065"/>
                  <a:pt x="640669" y="388234"/>
                  <a:pt x="641447" y="387259"/>
                </a:cubicBezTo>
                <a:cubicBezTo>
                  <a:pt x="641643" y="386285"/>
                  <a:pt x="640669" y="385895"/>
                  <a:pt x="640283" y="385311"/>
                </a:cubicBezTo>
                <a:cubicBezTo>
                  <a:pt x="639504" y="384141"/>
                  <a:pt x="640669" y="383362"/>
                  <a:pt x="640669" y="383167"/>
                </a:cubicBezTo>
                <a:cubicBezTo>
                  <a:pt x="639700" y="382582"/>
                  <a:pt x="637757" y="382972"/>
                  <a:pt x="636788" y="383167"/>
                </a:cubicBezTo>
                <a:cubicBezTo>
                  <a:pt x="636206" y="383362"/>
                  <a:pt x="635624" y="383751"/>
                  <a:pt x="635041" y="383556"/>
                </a:cubicBezTo>
                <a:cubicBezTo>
                  <a:pt x="634459" y="383362"/>
                  <a:pt x="634073" y="382972"/>
                  <a:pt x="633877" y="382387"/>
                </a:cubicBezTo>
                <a:cubicBezTo>
                  <a:pt x="633490" y="381023"/>
                  <a:pt x="634851" y="380438"/>
                  <a:pt x="635624" y="379853"/>
                </a:cubicBezTo>
                <a:cubicBezTo>
                  <a:pt x="636206" y="379464"/>
                  <a:pt x="637567" y="378489"/>
                  <a:pt x="637757" y="377515"/>
                </a:cubicBezTo>
                <a:cubicBezTo>
                  <a:pt x="637175" y="377320"/>
                  <a:pt x="636598" y="377515"/>
                  <a:pt x="636015" y="377125"/>
                </a:cubicBezTo>
                <a:cubicBezTo>
                  <a:pt x="634655" y="376150"/>
                  <a:pt x="636015" y="375176"/>
                  <a:pt x="635237" y="373617"/>
                </a:cubicBezTo>
                <a:cubicBezTo>
                  <a:pt x="634459" y="372252"/>
                  <a:pt x="633294" y="372447"/>
                  <a:pt x="632521" y="373227"/>
                </a:cubicBezTo>
                <a:cubicBezTo>
                  <a:pt x="631939" y="373617"/>
                  <a:pt x="631939" y="374007"/>
                  <a:pt x="631743" y="374591"/>
                </a:cubicBezTo>
                <a:cubicBezTo>
                  <a:pt x="631547" y="374981"/>
                  <a:pt x="630965" y="375371"/>
                  <a:pt x="630192" y="375371"/>
                </a:cubicBezTo>
                <a:cubicBezTo>
                  <a:pt x="629414" y="375371"/>
                  <a:pt x="629223" y="374786"/>
                  <a:pt x="628641" y="374786"/>
                </a:cubicBezTo>
                <a:cubicBezTo>
                  <a:pt x="628249" y="376930"/>
                  <a:pt x="630192" y="379074"/>
                  <a:pt x="629805" y="380243"/>
                </a:cubicBezTo>
                <a:cubicBezTo>
                  <a:pt x="629610" y="380828"/>
                  <a:pt x="629223" y="381218"/>
                  <a:pt x="628641" y="381413"/>
                </a:cubicBezTo>
                <a:cubicBezTo>
                  <a:pt x="626502" y="381997"/>
                  <a:pt x="626502" y="378294"/>
                  <a:pt x="623204" y="377904"/>
                </a:cubicBezTo>
                <a:cubicBezTo>
                  <a:pt x="623595" y="380828"/>
                  <a:pt x="621070" y="379464"/>
                  <a:pt x="620488" y="380828"/>
                </a:cubicBezTo>
                <a:cubicBezTo>
                  <a:pt x="620488" y="381997"/>
                  <a:pt x="622431" y="381997"/>
                  <a:pt x="623013" y="382777"/>
                </a:cubicBezTo>
                <a:cubicBezTo>
                  <a:pt x="623595" y="383362"/>
                  <a:pt x="623595" y="384336"/>
                  <a:pt x="623013" y="385116"/>
                </a:cubicBezTo>
                <a:lnTo>
                  <a:pt x="622431" y="385505"/>
                </a:lnTo>
                <a:cubicBezTo>
                  <a:pt x="623204" y="385505"/>
                  <a:pt x="623595" y="385505"/>
                  <a:pt x="624178" y="385116"/>
                </a:cubicBezTo>
                <a:cubicBezTo>
                  <a:pt x="624755" y="384921"/>
                  <a:pt x="624951" y="384531"/>
                  <a:pt x="625337" y="384336"/>
                </a:cubicBezTo>
                <a:cubicBezTo>
                  <a:pt x="626698" y="383556"/>
                  <a:pt x="629223" y="384921"/>
                  <a:pt x="626502" y="388429"/>
                </a:cubicBezTo>
                <a:cubicBezTo>
                  <a:pt x="623786" y="392132"/>
                  <a:pt x="618159" y="391547"/>
                  <a:pt x="614474" y="389403"/>
                </a:cubicBezTo>
                <a:cubicBezTo>
                  <a:pt x="612335" y="388234"/>
                  <a:pt x="613309" y="388039"/>
                  <a:pt x="611758" y="388234"/>
                </a:cubicBezTo>
                <a:cubicBezTo>
                  <a:pt x="612531" y="389014"/>
                  <a:pt x="612727" y="389793"/>
                  <a:pt x="615443" y="391352"/>
                </a:cubicBezTo>
                <a:cubicBezTo>
                  <a:pt x="619323" y="393301"/>
                  <a:pt x="625147" y="393691"/>
                  <a:pt x="627667" y="389403"/>
                </a:cubicBezTo>
                <a:cubicBezTo>
                  <a:pt x="628058" y="388624"/>
                  <a:pt x="628249" y="387844"/>
                  <a:pt x="629414" y="387844"/>
                </a:cubicBezTo>
                <a:cubicBezTo>
                  <a:pt x="630388" y="387844"/>
                  <a:pt x="631161" y="388624"/>
                  <a:pt x="630965" y="389598"/>
                </a:cubicBezTo>
                <a:cubicBezTo>
                  <a:pt x="630774" y="390768"/>
                  <a:pt x="630774" y="391547"/>
                  <a:pt x="631161" y="392717"/>
                </a:cubicBezTo>
                <a:cubicBezTo>
                  <a:pt x="632130" y="395835"/>
                  <a:pt x="635624" y="397784"/>
                  <a:pt x="638731" y="398369"/>
                </a:cubicBezTo>
                <a:close/>
                <a:moveTo>
                  <a:pt x="609429" y="376930"/>
                </a:moveTo>
                <a:cubicBezTo>
                  <a:pt x="609429" y="376540"/>
                  <a:pt x="608650" y="374981"/>
                  <a:pt x="608455" y="374786"/>
                </a:cubicBezTo>
                <a:lnTo>
                  <a:pt x="608264" y="375566"/>
                </a:lnTo>
                <a:cubicBezTo>
                  <a:pt x="608455" y="375761"/>
                  <a:pt x="608846" y="376150"/>
                  <a:pt x="609429" y="376930"/>
                </a:cubicBezTo>
                <a:close/>
                <a:moveTo>
                  <a:pt x="609429" y="376930"/>
                </a:moveTo>
                <a:cubicBezTo>
                  <a:pt x="609619" y="378099"/>
                  <a:pt x="610202" y="378879"/>
                  <a:pt x="609429" y="380633"/>
                </a:cubicBezTo>
                <a:cubicBezTo>
                  <a:pt x="608650" y="381997"/>
                  <a:pt x="607682" y="381997"/>
                  <a:pt x="606708" y="382387"/>
                </a:cubicBezTo>
                <a:cubicBezTo>
                  <a:pt x="606517" y="383362"/>
                  <a:pt x="605739" y="384336"/>
                  <a:pt x="604966" y="384726"/>
                </a:cubicBezTo>
                <a:cubicBezTo>
                  <a:pt x="604966" y="384726"/>
                  <a:pt x="604966" y="384726"/>
                  <a:pt x="605156" y="384726"/>
                </a:cubicBezTo>
                <a:cubicBezTo>
                  <a:pt x="605739" y="384921"/>
                  <a:pt x="607099" y="384921"/>
                  <a:pt x="607682" y="384726"/>
                </a:cubicBezTo>
                <a:cubicBezTo>
                  <a:pt x="608846" y="384531"/>
                  <a:pt x="609429" y="384141"/>
                  <a:pt x="609815" y="384141"/>
                </a:cubicBezTo>
                <a:cubicBezTo>
                  <a:pt x="611176" y="383946"/>
                  <a:pt x="610980" y="385116"/>
                  <a:pt x="611758" y="384921"/>
                </a:cubicBezTo>
                <a:cubicBezTo>
                  <a:pt x="612727" y="384726"/>
                  <a:pt x="612340" y="384141"/>
                  <a:pt x="613892" y="385116"/>
                </a:cubicBezTo>
                <a:cubicBezTo>
                  <a:pt x="613500" y="384531"/>
                  <a:pt x="613113" y="383751"/>
                  <a:pt x="612727" y="383167"/>
                </a:cubicBezTo>
                <a:lnTo>
                  <a:pt x="610593" y="379074"/>
                </a:lnTo>
                <a:cubicBezTo>
                  <a:pt x="610202" y="378489"/>
                  <a:pt x="609815" y="377320"/>
                  <a:pt x="609429" y="376930"/>
                </a:cubicBezTo>
                <a:close/>
                <a:moveTo>
                  <a:pt x="578183" y="380243"/>
                </a:moveTo>
                <a:cubicBezTo>
                  <a:pt x="577405" y="379659"/>
                  <a:pt x="577601" y="379464"/>
                  <a:pt x="577018" y="379659"/>
                </a:cubicBezTo>
                <a:cubicBezTo>
                  <a:pt x="575467" y="380243"/>
                  <a:pt x="574885" y="379853"/>
                  <a:pt x="573524" y="379659"/>
                </a:cubicBezTo>
                <a:cubicBezTo>
                  <a:pt x="575076" y="383556"/>
                  <a:pt x="578379" y="382972"/>
                  <a:pt x="579543" y="381413"/>
                </a:cubicBezTo>
                <a:lnTo>
                  <a:pt x="578183" y="380243"/>
                </a:lnTo>
                <a:close/>
                <a:moveTo>
                  <a:pt x="674631" y="381802"/>
                </a:moveTo>
                <a:cubicBezTo>
                  <a:pt x="674440" y="381023"/>
                  <a:pt x="670554" y="375566"/>
                  <a:pt x="670168" y="374981"/>
                </a:cubicBezTo>
                <a:cubicBezTo>
                  <a:pt x="669003" y="376150"/>
                  <a:pt x="668034" y="377125"/>
                  <a:pt x="666869" y="378294"/>
                </a:cubicBezTo>
                <a:lnTo>
                  <a:pt x="663375" y="381413"/>
                </a:lnTo>
                <a:lnTo>
                  <a:pt x="664736" y="383946"/>
                </a:lnTo>
                <a:cubicBezTo>
                  <a:pt x="666091" y="383556"/>
                  <a:pt x="667256" y="383362"/>
                  <a:pt x="668616" y="384336"/>
                </a:cubicBezTo>
                <a:cubicBezTo>
                  <a:pt x="668807" y="384336"/>
                  <a:pt x="668807" y="384531"/>
                  <a:pt x="668807" y="384531"/>
                </a:cubicBezTo>
                <a:lnTo>
                  <a:pt x="669003" y="384726"/>
                </a:lnTo>
                <a:cubicBezTo>
                  <a:pt x="669972" y="384141"/>
                  <a:pt x="670750" y="383751"/>
                  <a:pt x="671719" y="383167"/>
                </a:cubicBezTo>
                <a:cubicBezTo>
                  <a:pt x="672497" y="382582"/>
                  <a:pt x="673662" y="381997"/>
                  <a:pt x="674631" y="381802"/>
                </a:cubicBezTo>
                <a:close/>
                <a:moveTo>
                  <a:pt x="713441" y="384921"/>
                </a:moveTo>
                <a:cubicBezTo>
                  <a:pt x="712859" y="384336"/>
                  <a:pt x="708205" y="382387"/>
                  <a:pt x="706845" y="381997"/>
                </a:cubicBezTo>
                <a:cubicBezTo>
                  <a:pt x="707041" y="383362"/>
                  <a:pt x="707427" y="384921"/>
                  <a:pt x="707623" y="386480"/>
                </a:cubicBezTo>
                <a:cubicBezTo>
                  <a:pt x="707814" y="388234"/>
                  <a:pt x="707814" y="389598"/>
                  <a:pt x="707814" y="391352"/>
                </a:cubicBezTo>
                <a:cubicBezTo>
                  <a:pt x="708010" y="391157"/>
                  <a:pt x="708010" y="391157"/>
                  <a:pt x="708205" y="390962"/>
                </a:cubicBezTo>
                <a:lnTo>
                  <a:pt x="709370" y="389793"/>
                </a:lnTo>
                <a:cubicBezTo>
                  <a:pt x="709757" y="389403"/>
                  <a:pt x="710535" y="388624"/>
                  <a:pt x="710726" y="388234"/>
                </a:cubicBezTo>
                <a:cubicBezTo>
                  <a:pt x="710921" y="388039"/>
                  <a:pt x="711308" y="387649"/>
                  <a:pt x="711504" y="387454"/>
                </a:cubicBezTo>
                <a:cubicBezTo>
                  <a:pt x="711699" y="387065"/>
                  <a:pt x="711890" y="386870"/>
                  <a:pt x="712086" y="386675"/>
                </a:cubicBezTo>
                <a:cubicBezTo>
                  <a:pt x="712473" y="386090"/>
                  <a:pt x="713055" y="385505"/>
                  <a:pt x="713441" y="384921"/>
                </a:cubicBezTo>
                <a:close/>
                <a:moveTo>
                  <a:pt x="694621" y="401877"/>
                </a:moveTo>
                <a:cubicBezTo>
                  <a:pt x="695394" y="401682"/>
                  <a:pt x="698501" y="399343"/>
                  <a:pt x="699084" y="398953"/>
                </a:cubicBezTo>
                <a:cubicBezTo>
                  <a:pt x="699857" y="398369"/>
                  <a:pt x="702578" y="396420"/>
                  <a:pt x="703160" y="395640"/>
                </a:cubicBezTo>
                <a:cubicBezTo>
                  <a:pt x="705294" y="392717"/>
                  <a:pt x="704516" y="386675"/>
                  <a:pt x="703742" y="382972"/>
                </a:cubicBezTo>
                <a:cubicBezTo>
                  <a:pt x="703351" y="381023"/>
                  <a:pt x="703351" y="381218"/>
                  <a:pt x="702578" y="381218"/>
                </a:cubicBezTo>
                <a:cubicBezTo>
                  <a:pt x="696754" y="380243"/>
                  <a:pt x="690544" y="380438"/>
                  <a:pt x="684917" y="381802"/>
                </a:cubicBezTo>
                <a:cubicBezTo>
                  <a:pt x="683752" y="381997"/>
                  <a:pt x="680067" y="382972"/>
                  <a:pt x="679093" y="383362"/>
                </a:cubicBezTo>
                <a:cubicBezTo>
                  <a:pt x="681809" y="388624"/>
                  <a:pt x="684530" y="393886"/>
                  <a:pt x="684530" y="400317"/>
                </a:cubicBezTo>
                <a:cubicBezTo>
                  <a:pt x="685499" y="399928"/>
                  <a:pt x="686081" y="399928"/>
                  <a:pt x="687050" y="400512"/>
                </a:cubicBezTo>
                <a:cubicBezTo>
                  <a:pt x="687633" y="400902"/>
                  <a:pt x="688411" y="401487"/>
                  <a:pt x="688602" y="402072"/>
                </a:cubicBezTo>
                <a:lnTo>
                  <a:pt x="688797" y="401877"/>
                </a:lnTo>
                <a:cubicBezTo>
                  <a:pt x="688797" y="401877"/>
                  <a:pt x="688797" y="401682"/>
                  <a:pt x="688993" y="401682"/>
                </a:cubicBezTo>
                <a:cubicBezTo>
                  <a:pt x="688993" y="401487"/>
                  <a:pt x="689184" y="401487"/>
                  <a:pt x="689184" y="401292"/>
                </a:cubicBezTo>
                <a:cubicBezTo>
                  <a:pt x="689380" y="401097"/>
                  <a:pt x="689576" y="400902"/>
                  <a:pt x="689766" y="400707"/>
                </a:cubicBezTo>
                <a:cubicBezTo>
                  <a:pt x="691323" y="399538"/>
                  <a:pt x="693843" y="399538"/>
                  <a:pt x="694621" y="401877"/>
                </a:cubicBezTo>
                <a:close/>
                <a:moveTo>
                  <a:pt x="661628" y="384921"/>
                </a:moveTo>
                <a:cubicBezTo>
                  <a:pt x="661437" y="384531"/>
                  <a:pt x="661242" y="383751"/>
                  <a:pt x="660855" y="383556"/>
                </a:cubicBezTo>
                <a:lnTo>
                  <a:pt x="656779" y="386870"/>
                </a:lnTo>
                <a:cubicBezTo>
                  <a:pt x="657748" y="386675"/>
                  <a:pt x="657943" y="386870"/>
                  <a:pt x="658912" y="387065"/>
                </a:cubicBezTo>
                <a:cubicBezTo>
                  <a:pt x="659108" y="386870"/>
                  <a:pt x="659495" y="385700"/>
                  <a:pt x="660659" y="385116"/>
                </a:cubicBezTo>
                <a:lnTo>
                  <a:pt x="661628" y="384921"/>
                </a:lnTo>
                <a:close/>
                <a:moveTo>
                  <a:pt x="681423" y="399928"/>
                </a:moveTo>
                <a:cubicBezTo>
                  <a:pt x="681619" y="397199"/>
                  <a:pt x="680454" y="393691"/>
                  <a:pt x="679485" y="391352"/>
                </a:cubicBezTo>
                <a:cubicBezTo>
                  <a:pt x="678903" y="389988"/>
                  <a:pt x="676960" y="385505"/>
                  <a:pt x="676182" y="384336"/>
                </a:cubicBezTo>
                <a:cubicBezTo>
                  <a:pt x="675409" y="384531"/>
                  <a:pt x="673857" y="385311"/>
                  <a:pt x="673275" y="385700"/>
                </a:cubicBezTo>
                <a:cubicBezTo>
                  <a:pt x="672883" y="385895"/>
                  <a:pt x="672301" y="386090"/>
                  <a:pt x="671915" y="386480"/>
                </a:cubicBezTo>
                <a:lnTo>
                  <a:pt x="670946" y="387065"/>
                </a:lnTo>
                <a:cubicBezTo>
                  <a:pt x="670946" y="387065"/>
                  <a:pt x="670750" y="387065"/>
                  <a:pt x="670750" y="387259"/>
                </a:cubicBezTo>
                <a:cubicBezTo>
                  <a:pt x="670554" y="387454"/>
                  <a:pt x="670750" y="387259"/>
                  <a:pt x="670554" y="387454"/>
                </a:cubicBezTo>
                <a:cubicBezTo>
                  <a:pt x="671136" y="387649"/>
                  <a:pt x="671719" y="388429"/>
                  <a:pt x="671915" y="389208"/>
                </a:cubicBezTo>
                <a:cubicBezTo>
                  <a:pt x="672301" y="390183"/>
                  <a:pt x="672110" y="390962"/>
                  <a:pt x="671719" y="391937"/>
                </a:cubicBezTo>
                <a:cubicBezTo>
                  <a:pt x="671915" y="392132"/>
                  <a:pt x="672110" y="392132"/>
                  <a:pt x="672497" y="392327"/>
                </a:cubicBezTo>
                <a:cubicBezTo>
                  <a:pt x="674631" y="393691"/>
                  <a:pt x="674826" y="396225"/>
                  <a:pt x="673857" y="397394"/>
                </a:cubicBezTo>
                <a:cubicBezTo>
                  <a:pt x="674048" y="397784"/>
                  <a:pt x="674244" y="397979"/>
                  <a:pt x="674244" y="398369"/>
                </a:cubicBezTo>
                <a:cubicBezTo>
                  <a:pt x="675213" y="400707"/>
                  <a:pt x="674048" y="403631"/>
                  <a:pt x="670363" y="403436"/>
                </a:cubicBezTo>
                <a:lnTo>
                  <a:pt x="669972" y="404021"/>
                </a:lnTo>
                <a:cubicBezTo>
                  <a:pt x="668807" y="405385"/>
                  <a:pt x="667647" y="405385"/>
                  <a:pt x="665900" y="405190"/>
                </a:cubicBezTo>
                <a:cubicBezTo>
                  <a:pt x="666674" y="405775"/>
                  <a:pt x="667838" y="406359"/>
                  <a:pt x="669003" y="406554"/>
                </a:cubicBezTo>
                <a:cubicBezTo>
                  <a:pt x="670554" y="406749"/>
                  <a:pt x="671915" y="405969"/>
                  <a:pt x="672497" y="407334"/>
                </a:cubicBezTo>
                <a:cubicBezTo>
                  <a:pt x="672693" y="407724"/>
                  <a:pt x="672693" y="407919"/>
                  <a:pt x="673079" y="407919"/>
                </a:cubicBezTo>
                <a:cubicBezTo>
                  <a:pt x="673466" y="407919"/>
                  <a:pt x="673466" y="407724"/>
                  <a:pt x="673857" y="407529"/>
                </a:cubicBezTo>
                <a:cubicBezTo>
                  <a:pt x="674244" y="407334"/>
                  <a:pt x="675213" y="407139"/>
                  <a:pt x="675599" y="407139"/>
                </a:cubicBezTo>
                <a:cubicBezTo>
                  <a:pt x="675991" y="407139"/>
                  <a:pt x="676182" y="407139"/>
                  <a:pt x="676573" y="406944"/>
                </a:cubicBezTo>
                <a:cubicBezTo>
                  <a:pt x="676764" y="406944"/>
                  <a:pt x="677346" y="406944"/>
                  <a:pt x="677542" y="406749"/>
                </a:cubicBezTo>
                <a:cubicBezTo>
                  <a:pt x="677738" y="406749"/>
                  <a:pt x="677929" y="406359"/>
                  <a:pt x="678125" y="406164"/>
                </a:cubicBezTo>
                <a:cubicBezTo>
                  <a:pt x="678320" y="405969"/>
                  <a:pt x="678511" y="405969"/>
                  <a:pt x="678707" y="405775"/>
                </a:cubicBezTo>
                <a:cubicBezTo>
                  <a:pt x="678511" y="404410"/>
                  <a:pt x="678320" y="402851"/>
                  <a:pt x="679872" y="401877"/>
                </a:cubicBezTo>
                <a:cubicBezTo>
                  <a:pt x="680258" y="401682"/>
                  <a:pt x="680650" y="401487"/>
                  <a:pt x="681036" y="401292"/>
                </a:cubicBezTo>
                <a:lnTo>
                  <a:pt x="681423" y="399928"/>
                </a:lnTo>
                <a:close/>
                <a:moveTo>
                  <a:pt x="670554" y="395835"/>
                </a:moveTo>
                <a:cubicBezTo>
                  <a:pt x="670946" y="395640"/>
                  <a:pt x="671136" y="395835"/>
                  <a:pt x="671136" y="395445"/>
                </a:cubicBezTo>
                <a:cubicBezTo>
                  <a:pt x="671332" y="394471"/>
                  <a:pt x="669585" y="394666"/>
                  <a:pt x="668807" y="394666"/>
                </a:cubicBezTo>
                <a:cubicBezTo>
                  <a:pt x="667838" y="394860"/>
                  <a:pt x="666869" y="394665"/>
                  <a:pt x="666674" y="393886"/>
                </a:cubicBezTo>
                <a:cubicBezTo>
                  <a:pt x="666287" y="392717"/>
                  <a:pt x="666869" y="392132"/>
                  <a:pt x="667647" y="391742"/>
                </a:cubicBezTo>
                <a:cubicBezTo>
                  <a:pt x="668230" y="391352"/>
                  <a:pt x="669199" y="390768"/>
                  <a:pt x="668807" y="389793"/>
                </a:cubicBezTo>
                <a:cubicBezTo>
                  <a:pt x="668230" y="389793"/>
                  <a:pt x="668034" y="390183"/>
                  <a:pt x="667256" y="389793"/>
                </a:cubicBezTo>
                <a:cubicBezTo>
                  <a:pt x="665900" y="389208"/>
                  <a:pt x="666483" y="387649"/>
                  <a:pt x="666483" y="387259"/>
                </a:cubicBezTo>
                <a:cubicBezTo>
                  <a:pt x="666869" y="385895"/>
                  <a:pt x="665509" y="385895"/>
                  <a:pt x="665122" y="387259"/>
                </a:cubicBezTo>
                <a:cubicBezTo>
                  <a:pt x="664736" y="388429"/>
                  <a:pt x="663762" y="388624"/>
                  <a:pt x="662793" y="388234"/>
                </a:cubicBezTo>
                <a:cubicBezTo>
                  <a:pt x="662211" y="388039"/>
                  <a:pt x="662406" y="387454"/>
                  <a:pt x="661628" y="387649"/>
                </a:cubicBezTo>
                <a:cubicBezTo>
                  <a:pt x="661242" y="388624"/>
                  <a:pt x="661628" y="389403"/>
                  <a:pt x="661824" y="390378"/>
                </a:cubicBezTo>
                <a:cubicBezTo>
                  <a:pt x="662020" y="391352"/>
                  <a:pt x="661437" y="392132"/>
                  <a:pt x="660659" y="392132"/>
                </a:cubicBezTo>
                <a:cubicBezTo>
                  <a:pt x="659299" y="392327"/>
                  <a:pt x="659108" y="391352"/>
                  <a:pt x="658717" y="390768"/>
                </a:cubicBezTo>
                <a:cubicBezTo>
                  <a:pt x="658134" y="389598"/>
                  <a:pt x="656970" y="388819"/>
                  <a:pt x="656970" y="389793"/>
                </a:cubicBezTo>
                <a:cubicBezTo>
                  <a:pt x="656970" y="389988"/>
                  <a:pt x="656970" y="389793"/>
                  <a:pt x="656970" y="389988"/>
                </a:cubicBezTo>
                <a:cubicBezTo>
                  <a:pt x="656970" y="390183"/>
                  <a:pt x="657165" y="390183"/>
                  <a:pt x="657165" y="390378"/>
                </a:cubicBezTo>
                <a:cubicBezTo>
                  <a:pt x="657361" y="390573"/>
                  <a:pt x="657361" y="390962"/>
                  <a:pt x="657361" y="391157"/>
                </a:cubicBezTo>
                <a:cubicBezTo>
                  <a:pt x="657361" y="391742"/>
                  <a:pt x="656970" y="392132"/>
                  <a:pt x="656583" y="392327"/>
                </a:cubicBezTo>
                <a:cubicBezTo>
                  <a:pt x="656001" y="392522"/>
                  <a:pt x="655418" y="392522"/>
                  <a:pt x="655032" y="392327"/>
                </a:cubicBezTo>
                <a:cubicBezTo>
                  <a:pt x="653867" y="391547"/>
                  <a:pt x="652898" y="392911"/>
                  <a:pt x="654645" y="393496"/>
                </a:cubicBezTo>
                <a:cubicBezTo>
                  <a:pt x="656001" y="393886"/>
                  <a:pt x="656196" y="394860"/>
                  <a:pt x="655810" y="395835"/>
                </a:cubicBezTo>
                <a:cubicBezTo>
                  <a:pt x="655614" y="396420"/>
                  <a:pt x="655228" y="396420"/>
                  <a:pt x="654645" y="396614"/>
                </a:cubicBezTo>
                <a:cubicBezTo>
                  <a:pt x="654645" y="397394"/>
                  <a:pt x="655418" y="397394"/>
                  <a:pt x="656001" y="397394"/>
                </a:cubicBezTo>
                <a:cubicBezTo>
                  <a:pt x="657748" y="397004"/>
                  <a:pt x="658912" y="395055"/>
                  <a:pt x="660273" y="396420"/>
                </a:cubicBezTo>
                <a:cubicBezTo>
                  <a:pt x="661242" y="397394"/>
                  <a:pt x="660464" y="398563"/>
                  <a:pt x="659881" y="399343"/>
                </a:cubicBezTo>
                <a:cubicBezTo>
                  <a:pt x="657748" y="402266"/>
                  <a:pt x="654063" y="402656"/>
                  <a:pt x="650760" y="401487"/>
                </a:cubicBezTo>
                <a:cubicBezTo>
                  <a:pt x="649791" y="401097"/>
                  <a:pt x="648239" y="400123"/>
                  <a:pt x="647461" y="399538"/>
                </a:cubicBezTo>
                <a:cubicBezTo>
                  <a:pt x="646492" y="398563"/>
                  <a:pt x="646688" y="398369"/>
                  <a:pt x="645524" y="398369"/>
                </a:cubicBezTo>
                <a:cubicBezTo>
                  <a:pt x="645714" y="398758"/>
                  <a:pt x="646106" y="399343"/>
                  <a:pt x="646297" y="399733"/>
                </a:cubicBezTo>
                <a:cubicBezTo>
                  <a:pt x="647075" y="400902"/>
                  <a:pt x="648239" y="402072"/>
                  <a:pt x="649595" y="402656"/>
                </a:cubicBezTo>
                <a:cubicBezTo>
                  <a:pt x="651538" y="403631"/>
                  <a:pt x="654449" y="403826"/>
                  <a:pt x="656583" y="403046"/>
                </a:cubicBezTo>
                <a:cubicBezTo>
                  <a:pt x="657552" y="402656"/>
                  <a:pt x="658526" y="401682"/>
                  <a:pt x="659691" y="402656"/>
                </a:cubicBezTo>
                <a:cubicBezTo>
                  <a:pt x="660273" y="403241"/>
                  <a:pt x="660077" y="403436"/>
                  <a:pt x="660273" y="404215"/>
                </a:cubicBezTo>
                <a:cubicBezTo>
                  <a:pt x="660659" y="408503"/>
                  <a:pt x="665318" y="411232"/>
                  <a:pt x="668616" y="410452"/>
                </a:cubicBezTo>
                <a:cubicBezTo>
                  <a:pt x="669199" y="410257"/>
                  <a:pt x="669781" y="409867"/>
                  <a:pt x="670168" y="409867"/>
                </a:cubicBezTo>
                <a:cubicBezTo>
                  <a:pt x="671915" y="409867"/>
                  <a:pt x="671719" y="411621"/>
                  <a:pt x="671915" y="412401"/>
                </a:cubicBezTo>
                <a:cubicBezTo>
                  <a:pt x="671915" y="412986"/>
                  <a:pt x="672110" y="413571"/>
                  <a:pt x="672301" y="413961"/>
                </a:cubicBezTo>
                <a:cubicBezTo>
                  <a:pt x="673857" y="417859"/>
                  <a:pt x="677542" y="417664"/>
                  <a:pt x="680650" y="416105"/>
                </a:cubicBezTo>
                <a:cubicBezTo>
                  <a:pt x="682201" y="415325"/>
                  <a:pt x="683170" y="414545"/>
                  <a:pt x="684139" y="413376"/>
                </a:cubicBezTo>
                <a:cubicBezTo>
                  <a:pt x="684335" y="413181"/>
                  <a:pt x="684530" y="413181"/>
                  <a:pt x="684721" y="412791"/>
                </a:cubicBezTo>
                <a:cubicBezTo>
                  <a:pt x="684917" y="412596"/>
                  <a:pt x="685113" y="412402"/>
                  <a:pt x="685113" y="412206"/>
                </a:cubicBezTo>
                <a:cubicBezTo>
                  <a:pt x="684917" y="412402"/>
                  <a:pt x="685113" y="412206"/>
                  <a:pt x="684917" y="412401"/>
                </a:cubicBezTo>
                <a:cubicBezTo>
                  <a:pt x="684530" y="412596"/>
                  <a:pt x="684530" y="412986"/>
                  <a:pt x="683752" y="413571"/>
                </a:cubicBezTo>
                <a:cubicBezTo>
                  <a:pt x="682201" y="414935"/>
                  <a:pt x="680067" y="415910"/>
                  <a:pt x="677738" y="415910"/>
                </a:cubicBezTo>
                <a:cubicBezTo>
                  <a:pt x="674826" y="415715"/>
                  <a:pt x="672301" y="413376"/>
                  <a:pt x="672110" y="410452"/>
                </a:cubicBezTo>
                <a:cubicBezTo>
                  <a:pt x="671332" y="410257"/>
                  <a:pt x="670554" y="409673"/>
                  <a:pt x="670363" y="409283"/>
                </a:cubicBezTo>
                <a:cubicBezTo>
                  <a:pt x="667838" y="409283"/>
                  <a:pt x="666287" y="408893"/>
                  <a:pt x="664540" y="407724"/>
                </a:cubicBezTo>
                <a:cubicBezTo>
                  <a:pt x="663179" y="406944"/>
                  <a:pt x="662020" y="405385"/>
                  <a:pt x="661824" y="403241"/>
                </a:cubicBezTo>
                <a:cubicBezTo>
                  <a:pt x="661628" y="402072"/>
                  <a:pt x="661628" y="397784"/>
                  <a:pt x="663958" y="398174"/>
                </a:cubicBezTo>
                <a:cubicBezTo>
                  <a:pt x="665318" y="398369"/>
                  <a:pt x="665318" y="399733"/>
                  <a:pt x="665509" y="400317"/>
                </a:cubicBezTo>
                <a:cubicBezTo>
                  <a:pt x="665705" y="401097"/>
                  <a:pt x="666483" y="402072"/>
                  <a:pt x="667452" y="401682"/>
                </a:cubicBezTo>
                <a:cubicBezTo>
                  <a:pt x="667452" y="401487"/>
                  <a:pt x="666869" y="399928"/>
                  <a:pt x="668421" y="399343"/>
                </a:cubicBezTo>
                <a:cubicBezTo>
                  <a:pt x="669781" y="398953"/>
                  <a:pt x="669972" y="400123"/>
                  <a:pt x="671136" y="399928"/>
                </a:cubicBezTo>
                <a:cubicBezTo>
                  <a:pt x="671528" y="399343"/>
                  <a:pt x="671136" y="398758"/>
                  <a:pt x="670554" y="398563"/>
                </a:cubicBezTo>
                <a:cubicBezTo>
                  <a:pt x="669003" y="398369"/>
                  <a:pt x="669389" y="396420"/>
                  <a:pt x="670554" y="395835"/>
                </a:cubicBezTo>
                <a:close/>
                <a:moveTo>
                  <a:pt x="596617" y="388429"/>
                </a:moveTo>
                <a:cubicBezTo>
                  <a:pt x="596426" y="388234"/>
                  <a:pt x="596426" y="388234"/>
                  <a:pt x="596231" y="387844"/>
                </a:cubicBezTo>
                <a:cubicBezTo>
                  <a:pt x="596035" y="388039"/>
                  <a:pt x="595844" y="388039"/>
                  <a:pt x="595648" y="388234"/>
                </a:cubicBezTo>
                <a:lnTo>
                  <a:pt x="596617" y="388429"/>
                </a:lnTo>
                <a:close/>
                <a:moveTo>
                  <a:pt x="654449" y="388624"/>
                </a:moveTo>
                <a:lnTo>
                  <a:pt x="652702" y="389793"/>
                </a:lnTo>
                <a:cubicBezTo>
                  <a:pt x="653285" y="389598"/>
                  <a:pt x="653481" y="389403"/>
                  <a:pt x="654254" y="389403"/>
                </a:cubicBezTo>
                <a:lnTo>
                  <a:pt x="654449" y="388624"/>
                </a:lnTo>
                <a:close/>
                <a:moveTo>
                  <a:pt x="651924" y="395835"/>
                </a:moveTo>
                <a:cubicBezTo>
                  <a:pt x="651151" y="395445"/>
                  <a:pt x="650569" y="394081"/>
                  <a:pt x="650569" y="392911"/>
                </a:cubicBezTo>
                <a:cubicBezTo>
                  <a:pt x="650760" y="391352"/>
                  <a:pt x="651538" y="390962"/>
                  <a:pt x="652120" y="390183"/>
                </a:cubicBezTo>
                <a:cubicBezTo>
                  <a:pt x="651538" y="390378"/>
                  <a:pt x="650760" y="390962"/>
                  <a:pt x="650177" y="391352"/>
                </a:cubicBezTo>
                <a:cubicBezTo>
                  <a:pt x="647657" y="392717"/>
                  <a:pt x="646879" y="393106"/>
                  <a:pt x="644550" y="394276"/>
                </a:cubicBezTo>
                <a:cubicBezTo>
                  <a:pt x="644359" y="394276"/>
                  <a:pt x="644550" y="394276"/>
                  <a:pt x="644359" y="394276"/>
                </a:cubicBezTo>
                <a:lnTo>
                  <a:pt x="644163" y="394276"/>
                </a:lnTo>
                <a:cubicBezTo>
                  <a:pt x="645714" y="394081"/>
                  <a:pt x="645714" y="395055"/>
                  <a:pt x="646106" y="395445"/>
                </a:cubicBezTo>
                <a:cubicBezTo>
                  <a:pt x="646688" y="395835"/>
                  <a:pt x="647657" y="395055"/>
                  <a:pt x="648435" y="396030"/>
                </a:cubicBezTo>
                <a:cubicBezTo>
                  <a:pt x="648626" y="396420"/>
                  <a:pt x="648822" y="396614"/>
                  <a:pt x="649018" y="397004"/>
                </a:cubicBezTo>
                <a:cubicBezTo>
                  <a:pt x="649791" y="397784"/>
                  <a:pt x="650760" y="398563"/>
                  <a:pt x="651734" y="398953"/>
                </a:cubicBezTo>
                <a:cubicBezTo>
                  <a:pt x="651734" y="397199"/>
                  <a:pt x="651734" y="397589"/>
                  <a:pt x="651924" y="395835"/>
                </a:cubicBezTo>
                <a:close/>
                <a:moveTo>
                  <a:pt x="572942" y="392522"/>
                </a:moveTo>
                <a:cubicBezTo>
                  <a:pt x="573334" y="393496"/>
                  <a:pt x="575076" y="393106"/>
                  <a:pt x="576436" y="393106"/>
                </a:cubicBezTo>
                <a:cubicBezTo>
                  <a:pt x="577796" y="393106"/>
                  <a:pt x="579152" y="393106"/>
                  <a:pt x="580703" y="393106"/>
                </a:cubicBezTo>
                <a:cubicBezTo>
                  <a:pt x="598560" y="393496"/>
                  <a:pt x="614082" y="396420"/>
                  <a:pt x="630965" y="401682"/>
                </a:cubicBezTo>
                <a:cubicBezTo>
                  <a:pt x="644941" y="406164"/>
                  <a:pt x="658717" y="412791"/>
                  <a:pt x="670750" y="420782"/>
                </a:cubicBezTo>
                <a:cubicBezTo>
                  <a:pt x="671528" y="421367"/>
                  <a:pt x="672497" y="421951"/>
                  <a:pt x="673275" y="422536"/>
                </a:cubicBezTo>
                <a:cubicBezTo>
                  <a:pt x="673662" y="422731"/>
                  <a:pt x="674244" y="423121"/>
                  <a:pt x="674826" y="422926"/>
                </a:cubicBezTo>
                <a:cubicBezTo>
                  <a:pt x="675213" y="422731"/>
                  <a:pt x="675599" y="422146"/>
                  <a:pt x="675409" y="421562"/>
                </a:cubicBezTo>
                <a:cubicBezTo>
                  <a:pt x="675017" y="420782"/>
                  <a:pt x="666091" y="415130"/>
                  <a:pt x="665318" y="414740"/>
                </a:cubicBezTo>
                <a:cubicBezTo>
                  <a:pt x="639314" y="398953"/>
                  <a:pt x="606321" y="389793"/>
                  <a:pt x="575658" y="390768"/>
                </a:cubicBezTo>
                <a:cubicBezTo>
                  <a:pt x="575271" y="390768"/>
                  <a:pt x="574107" y="390768"/>
                  <a:pt x="573720" y="390962"/>
                </a:cubicBezTo>
                <a:cubicBezTo>
                  <a:pt x="573138" y="391157"/>
                  <a:pt x="572751" y="391742"/>
                  <a:pt x="572942" y="392522"/>
                </a:cubicBezTo>
                <a:close/>
                <a:moveTo>
                  <a:pt x="579734" y="406359"/>
                </a:moveTo>
                <a:lnTo>
                  <a:pt x="579348" y="405775"/>
                </a:lnTo>
                <a:cubicBezTo>
                  <a:pt x="579152" y="405580"/>
                  <a:pt x="579152" y="405580"/>
                  <a:pt x="578961" y="405190"/>
                </a:cubicBezTo>
                <a:cubicBezTo>
                  <a:pt x="577987" y="404020"/>
                  <a:pt x="577601" y="402461"/>
                  <a:pt x="577796" y="400707"/>
                </a:cubicBezTo>
                <a:cubicBezTo>
                  <a:pt x="577987" y="398953"/>
                  <a:pt x="578765" y="397979"/>
                  <a:pt x="579734" y="396809"/>
                </a:cubicBezTo>
                <a:cubicBezTo>
                  <a:pt x="580126" y="396420"/>
                  <a:pt x="580512" y="396225"/>
                  <a:pt x="580899" y="396030"/>
                </a:cubicBezTo>
                <a:cubicBezTo>
                  <a:pt x="578570" y="396030"/>
                  <a:pt x="573916" y="395835"/>
                  <a:pt x="572169" y="396420"/>
                </a:cubicBezTo>
                <a:cubicBezTo>
                  <a:pt x="568288" y="397589"/>
                  <a:pt x="567706" y="402072"/>
                  <a:pt x="569840" y="404410"/>
                </a:cubicBezTo>
                <a:cubicBezTo>
                  <a:pt x="571004" y="405775"/>
                  <a:pt x="571973" y="406164"/>
                  <a:pt x="574498" y="406164"/>
                </a:cubicBezTo>
                <a:lnTo>
                  <a:pt x="579734" y="406359"/>
                </a:lnTo>
                <a:close/>
                <a:moveTo>
                  <a:pt x="602245" y="397979"/>
                </a:moveTo>
                <a:cubicBezTo>
                  <a:pt x="598756" y="397394"/>
                  <a:pt x="590216" y="396420"/>
                  <a:pt x="586918" y="396420"/>
                </a:cubicBezTo>
                <a:lnTo>
                  <a:pt x="587305" y="396614"/>
                </a:lnTo>
                <a:cubicBezTo>
                  <a:pt x="589825" y="398369"/>
                  <a:pt x="590603" y="401877"/>
                  <a:pt x="588856" y="404605"/>
                </a:cubicBezTo>
                <a:cubicBezTo>
                  <a:pt x="588274" y="405580"/>
                  <a:pt x="587691" y="405969"/>
                  <a:pt x="586918" y="406554"/>
                </a:cubicBezTo>
                <a:cubicBezTo>
                  <a:pt x="589052" y="406749"/>
                  <a:pt x="591185" y="406944"/>
                  <a:pt x="593319" y="407139"/>
                </a:cubicBezTo>
                <a:cubicBezTo>
                  <a:pt x="595452" y="407334"/>
                  <a:pt x="597591" y="407724"/>
                  <a:pt x="599529" y="407919"/>
                </a:cubicBezTo>
                <a:cubicBezTo>
                  <a:pt x="599338" y="407724"/>
                  <a:pt x="599333" y="407529"/>
                  <a:pt x="599142" y="407334"/>
                </a:cubicBezTo>
                <a:cubicBezTo>
                  <a:pt x="596426" y="404215"/>
                  <a:pt x="597978" y="399343"/>
                  <a:pt x="602245" y="397979"/>
                </a:cubicBezTo>
                <a:close/>
                <a:moveTo>
                  <a:pt x="622235" y="402461"/>
                </a:moveTo>
                <a:cubicBezTo>
                  <a:pt x="620101" y="401682"/>
                  <a:pt x="609815" y="399343"/>
                  <a:pt x="607099" y="398953"/>
                </a:cubicBezTo>
                <a:cubicBezTo>
                  <a:pt x="607290" y="399148"/>
                  <a:pt x="607290" y="399148"/>
                  <a:pt x="607486" y="399148"/>
                </a:cubicBezTo>
                <a:lnTo>
                  <a:pt x="608264" y="399928"/>
                </a:lnTo>
                <a:cubicBezTo>
                  <a:pt x="610593" y="402461"/>
                  <a:pt x="610397" y="407334"/>
                  <a:pt x="606321" y="409478"/>
                </a:cubicBezTo>
                <a:lnTo>
                  <a:pt x="619323" y="412596"/>
                </a:lnTo>
                <a:cubicBezTo>
                  <a:pt x="619128" y="412206"/>
                  <a:pt x="618741" y="412012"/>
                  <a:pt x="618354" y="411427"/>
                </a:cubicBezTo>
                <a:cubicBezTo>
                  <a:pt x="617386" y="409867"/>
                  <a:pt x="617190" y="407919"/>
                  <a:pt x="617772" y="406359"/>
                </a:cubicBezTo>
                <a:cubicBezTo>
                  <a:pt x="619128" y="403046"/>
                  <a:pt x="621653" y="402851"/>
                  <a:pt x="622235" y="402461"/>
                </a:cubicBezTo>
                <a:close/>
                <a:moveTo>
                  <a:pt x="584006" y="398563"/>
                </a:moveTo>
                <a:cubicBezTo>
                  <a:pt x="582259" y="398174"/>
                  <a:pt x="580899" y="399538"/>
                  <a:pt x="580703" y="400902"/>
                </a:cubicBezTo>
                <a:cubicBezTo>
                  <a:pt x="580317" y="402656"/>
                  <a:pt x="581677" y="404021"/>
                  <a:pt x="583033" y="404410"/>
                </a:cubicBezTo>
                <a:cubicBezTo>
                  <a:pt x="586918" y="405190"/>
                  <a:pt x="588078" y="399343"/>
                  <a:pt x="584006" y="398563"/>
                </a:cubicBezTo>
                <a:close/>
                <a:moveTo>
                  <a:pt x="624951" y="414350"/>
                </a:moveTo>
                <a:lnTo>
                  <a:pt x="637567" y="418833"/>
                </a:lnTo>
                <a:cubicBezTo>
                  <a:pt x="637180" y="417664"/>
                  <a:pt x="636598" y="417274"/>
                  <a:pt x="636598" y="415715"/>
                </a:cubicBezTo>
                <a:cubicBezTo>
                  <a:pt x="636598" y="413571"/>
                  <a:pt x="637757" y="411621"/>
                  <a:pt x="639504" y="410452"/>
                </a:cubicBezTo>
                <a:cubicBezTo>
                  <a:pt x="640669" y="409673"/>
                  <a:pt x="641251" y="409867"/>
                  <a:pt x="642612" y="409478"/>
                </a:cubicBezTo>
                <a:cubicBezTo>
                  <a:pt x="640865" y="408698"/>
                  <a:pt x="629805" y="404410"/>
                  <a:pt x="628058" y="404215"/>
                </a:cubicBezTo>
                <a:cubicBezTo>
                  <a:pt x="628641" y="404995"/>
                  <a:pt x="629223" y="405580"/>
                  <a:pt x="629414" y="406944"/>
                </a:cubicBezTo>
                <a:cubicBezTo>
                  <a:pt x="630388" y="410062"/>
                  <a:pt x="628445" y="413571"/>
                  <a:pt x="624951" y="414350"/>
                </a:cubicBezTo>
                <a:close/>
                <a:moveTo>
                  <a:pt x="604383" y="401097"/>
                </a:moveTo>
                <a:cubicBezTo>
                  <a:pt x="600693" y="400317"/>
                  <a:pt x="599338" y="405969"/>
                  <a:pt x="603219" y="406749"/>
                </a:cubicBezTo>
                <a:cubicBezTo>
                  <a:pt x="606903" y="407724"/>
                  <a:pt x="608264" y="401877"/>
                  <a:pt x="604383" y="401097"/>
                </a:cubicBezTo>
                <a:close/>
                <a:moveTo>
                  <a:pt x="681227" y="408503"/>
                </a:moveTo>
                <a:cubicBezTo>
                  <a:pt x="682392" y="409283"/>
                  <a:pt x="683366" y="409283"/>
                  <a:pt x="684917" y="409478"/>
                </a:cubicBezTo>
                <a:cubicBezTo>
                  <a:pt x="686468" y="409478"/>
                  <a:pt x="687050" y="410842"/>
                  <a:pt x="686277" y="412012"/>
                </a:cubicBezTo>
                <a:cubicBezTo>
                  <a:pt x="686860" y="411427"/>
                  <a:pt x="687050" y="410647"/>
                  <a:pt x="688411" y="410842"/>
                </a:cubicBezTo>
                <a:cubicBezTo>
                  <a:pt x="688797" y="410842"/>
                  <a:pt x="689184" y="410647"/>
                  <a:pt x="689380" y="410257"/>
                </a:cubicBezTo>
                <a:cubicBezTo>
                  <a:pt x="689766" y="409088"/>
                  <a:pt x="688797" y="409673"/>
                  <a:pt x="690544" y="408113"/>
                </a:cubicBezTo>
                <a:cubicBezTo>
                  <a:pt x="691323" y="407529"/>
                  <a:pt x="692678" y="406359"/>
                  <a:pt x="693456" y="405969"/>
                </a:cubicBezTo>
                <a:cubicBezTo>
                  <a:pt x="692874" y="405580"/>
                  <a:pt x="692291" y="405775"/>
                  <a:pt x="692096" y="404021"/>
                </a:cubicBezTo>
                <a:lnTo>
                  <a:pt x="691905" y="403241"/>
                </a:lnTo>
                <a:cubicBezTo>
                  <a:pt x="691323" y="403631"/>
                  <a:pt x="690740" y="404995"/>
                  <a:pt x="690544" y="405969"/>
                </a:cubicBezTo>
                <a:cubicBezTo>
                  <a:pt x="690158" y="407139"/>
                  <a:pt x="690158" y="408308"/>
                  <a:pt x="688993" y="408503"/>
                </a:cubicBezTo>
                <a:cubicBezTo>
                  <a:pt x="688411" y="408698"/>
                  <a:pt x="687829" y="408308"/>
                  <a:pt x="687437" y="407919"/>
                </a:cubicBezTo>
                <a:cubicBezTo>
                  <a:pt x="686664" y="407139"/>
                  <a:pt x="686860" y="404020"/>
                  <a:pt x="685886" y="403241"/>
                </a:cubicBezTo>
                <a:cubicBezTo>
                  <a:pt x="685499" y="403631"/>
                  <a:pt x="685113" y="404410"/>
                  <a:pt x="683948" y="404021"/>
                </a:cubicBezTo>
                <a:cubicBezTo>
                  <a:pt x="683366" y="403826"/>
                  <a:pt x="681809" y="402851"/>
                  <a:pt x="682201" y="404605"/>
                </a:cubicBezTo>
                <a:cubicBezTo>
                  <a:pt x="682392" y="405385"/>
                  <a:pt x="683170" y="405969"/>
                  <a:pt x="683170" y="406749"/>
                </a:cubicBezTo>
                <a:cubicBezTo>
                  <a:pt x="682974" y="407919"/>
                  <a:pt x="682201" y="408503"/>
                  <a:pt x="681227" y="408503"/>
                </a:cubicBezTo>
                <a:close/>
                <a:moveTo>
                  <a:pt x="657748" y="406359"/>
                </a:moveTo>
                <a:lnTo>
                  <a:pt x="656970" y="406554"/>
                </a:lnTo>
                <a:lnTo>
                  <a:pt x="657943" y="406944"/>
                </a:lnTo>
                <a:lnTo>
                  <a:pt x="657748" y="406359"/>
                </a:lnTo>
                <a:close/>
                <a:moveTo>
                  <a:pt x="626502" y="408893"/>
                </a:moveTo>
                <a:cubicBezTo>
                  <a:pt x="626894" y="407139"/>
                  <a:pt x="625533" y="405775"/>
                  <a:pt x="624178" y="405385"/>
                </a:cubicBezTo>
                <a:cubicBezTo>
                  <a:pt x="622431" y="405190"/>
                  <a:pt x="621070" y="406359"/>
                  <a:pt x="620875" y="407919"/>
                </a:cubicBezTo>
                <a:cubicBezTo>
                  <a:pt x="620684" y="409673"/>
                  <a:pt x="621848" y="411037"/>
                  <a:pt x="623400" y="411232"/>
                </a:cubicBezTo>
                <a:cubicBezTo>
                  <a:pt x="624951" y="411427"/>
                  <a:pt x="626311" y="410257"/>
                  <a:pt x="626502" y="408893"/>
                </a:cubicBezTo>
                <a:close/>
                <a:moveTo>
                  <a:pt x="681423" y="412012"/>
                </a:moveTo>
                <a:cubicBezTo>
                  <a:pt x="680650" y="411621"/>
                  <a:pt x="680258" y="411621"/>
                  <a:pt x="679676" y="411037"/>
                </a:cubicBezTo>
                <a:cubicBezTo>
                  <a:pt x="678707" y="410257"/>
                  <a:pt x="678511" y="409867"/>
                  <a:pt x="678320" y="409673"/>
                </a:cubicBezTo>
                <a:lnTo>
                  <a:pt x="675599" y="410062"/>
                </a:lnTo>
                <a:cubicBezTo>
                  <a:pt x="675795" y="413376"/>
                  <a:pt x="679289" y="413766"/>
                  <a:pt x="681423" y="412012"/>
                </a:cubicBezTo>
                <a:close/>
                <a:moveTo>
                  <a:pt x="643967" y="421562"/>
                </a:moveTo>
                <a:lnTo>
                  <a:pt x="654063" y="426629"/>
                </a:lnTo>
                <a:cubicBezTo>
                  <a:pt x="654449" y="426824"/>
                  <a:pt x="655032" y="427214"/>
                  <a:pt x="655418" y="427408"/>
                </a:cubicBezTo>
                <a:cubicBezTo>
                  <a:pt x="655032" y="426239"/>
                  <a:pt x="654836" y="425654"/>
                  <a:pt x="654836" y="424095"/>
                </a:cubicBezTo>
                <a:cubicBezTo>
                  <a:pt x="655228" y="421172"/>
                  <a:pt x="657552" y="418833"/>
                  <a:pt x="660855" y="418638"/>
                </a:cubicBezTo>
                <a:cubicBezTo>
                  <a:pt x="660273" y="418053"/>
                  <a:pt x="648626" y="412012"/>
                  <a:pt x="647075" y="411621"/>
                </a:cubicBezTo>
                <a:cubicBezTo>
                  <a:pt x="647657" y="412402"/>
                  <a:pt x="648044" y="412986"/>
                  <a:pt x="648435" y="414350"/>
                </a:cubicBezTo>
                <a:cubicBezTo>
                  <a:pt x="649404" y="417469"/>
                  <a:pt x="647075" y="420977"/>
                  <a:pt x="643967" y="421562"/>
                </a:cubicBezTo>
                <a:close/>
                <a:moveTo>
                  <a:pt x="570422" y="411817"/>
                </a:moveTo>
                <a:cubicBezTo>
                  <a:pt x="570808" y="412986"/>
                  <a:pt x="571587" y="413181"/>
                  <a:pt x="572942" y="413181"/>
                </a:cubicBezTo>
                <a:cubicBezTo>
                  <a:pt x="594679" y="413181"/>
                  <a:pt x="616221" y="418053"/>
                  <a:pt x="636015" y="426044"/>
                </a:cubicBezTo>
                <a:cubicBezTo>
                  <a:pt x="637953" y="426824"/>
                  <a:pt x="639896" y="427603"/>
                  <a:pt x="641643" y="428383"/>
                </a:cubicBezTo>
                <a:cubicBezTo>
                  <a:pt x="645328" y="430137"/>
                  <a:pt x="648822" y="431696"/>
                  <a:pt x="652316" y="433645"/>
                </a:cubicBezTo>
                <a:cubicBezTo>
                  <a:pt x="656196" y="435789"/>
                  <a:pt x="658717" y="437348"/>
                  <a:pt x="662406" y="439687"/>
                </a:cubicBezTo>
                <a:cubicBezTo>
                  <a:pt x="662989" y="440077"/>
                  <a:pt x="664153" y="441051"/>
                  <a:pt x="665122" y="440856"/>
                </a:cubicBezTo>
                <a:cubicBezTo>
                  <a:pt x="666091" y="440661"/>
                  <a:pt x="667065" y="439687"/>
                  <a:pt x="666674" y="438518"/>
                </a:cubicBezTo>
                <a:cubicBezTo>
                  <a:pt x="666483" y="437543"/>
                  <a:pt x="665705" y="437348"/>
                  <a:pt x="664540" y="436569"/>
                </a:cubicBezTo>
                <a:cubicBezTo>
                  <a:pt x="663762" y="435984"/>
                  <a:pt x="662989" y="435594"/>
                  <a:pt x="662020" y="435009"/>
                </a:cubicBezTo>
                <a:cubicBezTo>
                  <a:pt x="649987" y="427603"/>
                  <a:pt x="637371" y="421562"/>
                  <a:pt x="623786" y="417274"/>
                </a:cubicBezTo>
                <a:cubicBezTo>
                  <a:pt x="607872" y="412401"/>
                  <a:pt x="592546" y="409478"/>
                  <a:pt x="575658" y="409283"/>
                </a:cubicBezTo>
                <a:cubicBezTo>
                  <a:pt x="574302" y="409283"/>
                  <a:pt x="572942" y="409283"/>
                  <a:pt x="571587" y="409283"/>
                </a:cubicBezTo>
                <a:cubicBezTo>
                  <a:pt x="571004" y="409478"/>
                  <a:pt x="570226" y="410647"/>
                  <a:pt x="570422" y="411817"/>
                </a:cubicBezTo>
                <a:close/>
                <a:moveTo>
                  <a:pt x="645524" y="415910"/>
                </a:moveTo>
                <a:cubicBezTo>
                  <a:pt x="645714" y="414156"/>
                  <a:pt x="644359" y="412791"/>
                  <a:pt x="642998" y="412596"/>
                </a:cubicBezTo>
                <a:cubicBezTo>
                  <a:pt x="641251" y="412402"/>
                  <a:pt x="639896" y="413766"/>
                  <a:pt x="639700" y="415325"/>
                </a:cubicBezTo>
                <a:cubicBezTo>
                  <a:pt x="639504" y="417079"/>
                  <a:pt x="640865" y="418443"/>
                  <a:pt x="642225" y="418638"/>
                </a:cubicBezTo>
                <a:cubicBezTo>
                  <a:pt x="643967" y="418638"/>
                  <a:pt x="645524" y="417469"/>
                  <a:pt x="645524" y="415910"/>
                </a:cubicBezTo>
                <a:close/>
                <a:moveTo>
                  <a:pt x="661437" y="430722"/>
                </a:moveTo>
                <a:lnTo>
                  <a:pt x="667452" y="434620"/>
                </a:lnTo>
                <a:cubicBezTo>
                  <a:pt x="669781" y="435789"/>
                  <a:pt x="672693" y="434815"/>
                  <a:pt x="674048" y="432476"/>
                </a:cubicBezTo>
                <a:cubicBezTo>
                  <a:pt x="675599" y="429552"/>
                  <a:pt x="674048" y="427019"/>
                  <a:pt x="672301" y="425849"/>
                </a:cubicBezTo>
                <a:cubicBezTo>
                  <a:pt x="671528" y="425265"/>
                  <a:pt x="667256" y="422341"/>
                  <a:pt x="666287" y="421951"/>
                </a:cubicBezTo>
                <a:cubicBezTo>
                  <a:pt x="666674" y="422926"/>
                  <a:pt x="667065" y="423511"/>
                  <a:pt x="667065" y="425070"/>
                </a:cubicBezTo>
                <a:cubicBezTo>
                  <a:pt x="666869" y="427798"/>
                  <a:pt x="664736" y="430332"/>
                  <a:pt x="661437" y="430722"/>
                </a:cubicBezTo>
                <a:close/>
                <a:moveTo>
                  <a:pt x="648239" y="322554"/>
                </a:moveTo>
                <a:cubicBezTo>
                  <a:pt x="650760" y="322944"/>
                  <a:pt x="652898" y="325088"/>
                  <a:pt x="652507" y="328011"/>
                </a:cubicBezTo>
                <a:cubicBezTo>
                  <a:pt x="652120" y="330545"/>
                  <a:pt x="649987" y="332689"/>
                  <a:pt x="646879" y="332299"/>
                </a:cubicBezTo>
                <a:cubicBezTo>
                  <a:pt x="644359" y="331909"/>
                  <a:pt x="642416" y="329765"/>
                  <a:pt x="642808" y="326842"/>
                </a:cubicBezTo>
                <a:cubicBezTo>
                  <a:pt x="643194" y="324308"/>
                  <a:pt x="645524" y="321969"/>
                  <a:pt x="648239" y="322554"/>
                </a:cubicBezTo>
                <a:close/>
                <a:moveTo>
                  <a:pt x="648626" y="328791"/>
                </a:moveTo>
                <a:cubicBezTo>
                  <a:pt x="649018" y="328596"/>
                  <a:pt x="649208" y="328401"/>
                  <a:pt x="649404" y="328011"/>
                </a:cubicBezTo>
                <a:cubicBezTo>
                  <a:pt x="649404" y="327816"/>
                  <a:pt x="649595" y="327621"/>
                  <a:pt x="649595" y="327426"/>
                </a:cubicBezTo>
                <a:cubicBezTo>
                  <a:pt x="649595" y="326452"/>
                  <a:pt x="648822" y="325672"/>
                  <a:pt x="647853" y="325672"/>
                </a:cubicBezTo>
                <a:cubicBezTo>
                  <a:pt x="646879" y="325672"/>
                  <a:pt x="646106" y="326452"/>
                  <a:pt x="646106" y="327426"/>
                </a:cubicBezTo>
                <a:cubicBezTo>
                  <a:pt x="646106" y="328401"/>
                  <a:pt x="646879" y="329181"/>
                  <a:pt x="647853" y="329181"/>
                </a:cubicBezTo>
                <a:cubicBezTo>
                  <a:pt x="648044" y="329181"/>
                  <a:pt x="648435" y="328986"/>
                  <a:pt x="648626" y="328791"/>
                </a:cubicBezTo>
                <a:close/>
                <a:moveTo>
                  <a:pt x="645714" y="332884"/>
                </a:moveTo>
                <a:cubicBezTo>
                  <a:pt x="647853" y="333273"/>
                  <a:pt x="649791" y="335417"/>
                  <a:pt x="649208" y="338146"/>
                </a:cubicBezTo>
                <a:cubicBezTo>
                  <a:pt x="648822" y="340290"/>
                  <a:pt x="646688" y="342239"/>
                  <a:pt x="643967" y="341654"/>
                </a:cubicBezTo>
                <a:cubicBezTo>
                  <a:pt x="641834" y="341264"/>
                  <a:pt x="640087" y="339120"/>
                  <a:pt x="640669" y="336392"/>
                </a:cubicBezTo>
                <a:cubicBezTo>
                  <a:pt x="640865" y="334248"/>
                  <a:pt x="642998" y="332299"/>
                  <a:pt x="645714" y="332884"/>
                </a:cubicBezTo>
                <a:close/>
                <a:moveTo>
                  <a:pt x="644359" y="336002"/>
                </a:moveTo>
                <a:lnTo>
                  <a:pt x="644163" y="336197"/>
                </a:lnTo>
                <a:cubicBezTo>
                  <a:pt x="643777" y="336392"/>
                  <a:pt x="643581" y="336781"/>
                  <a:pt x="643581" y="337366"/>
                </a:cubicBezTo>
                <a:cubicBezTo>
                  <a:pt x="643581" y="338146"/>
                  <a:pt x="644163" y="338730"/>
                  <a:pt x="644941" y="338730"/>
                </a:cubicBezTo>
                <a:cubicBezTo>
                  <a:pt x="645714" y="338730"/>
                  <a:pt x="646297" y="338146"/>
                  <a:pt x="646297" y="337366"/>
                </a:cubicBezTo>
                <a:cubicBezTo>
                  <a:pt x="646297" y="336587"/>
                  <a:pt x="645714" y="336002"/>
                  <a:pt x="644941" y="336002"/>
                </a:cubicBezTo>
                <a:cubicBezTo>
                  <a:pt x="644550" y="336002"/>
                  <a:pt x="644359" y="336002"/>
                  <a:pt x="644359" y="336002"/>
                </a:cubicBezTo>
                <a:close/>
                <a:moveTo>
                  <a:pt x="678707" y="342433"/>
                </a:moveTo>
                <a:cubicBezTo>
                  <a:pt x="680840" y="342628"/>
                  <a:pt x="682587" y="344577"/>
                  <a:pt x="682392" y="346916"/>
                </a:cubicBezTo>
                <a:cubicBezTo>
                  <a:pt x="682201" y="349060"/>
                  <a:pt x="680258" y="350814"/>
                  <a:pt x="677929" y="350619"/>
                </a:cubicBezTo>
                <a:cubicBezTo>
                  <a:pt x="675795" y="350424"/>
                  <a:pt x="674048" y="348475"/>
                  <a:pt x="674244" y="346136"/>
                </a:cubicBezTo>
                <a:cubicBezTo>
                  <a:pt x="674440" y="343993"/>
                  <a:pt x="676378" y="342044"/>
                  <a:pt x="678707" y="342433"/>
                </a:cubicBezTo>
                <a:close/>
                <a:moveTo>
                  <a:pt x="677738" y="347306"/>
                </a:moveTo>
                <a:cubicBezTo>
                  <a:pt x="677929" y="347501"/>
                  <a:pt x="678125" y="347501"/>
                  <a:pt x="678320" y="347501"/>
                </a:cubicBezTo>
                <a:cubicBezTo>
                  <a:pt x="678903" y="347501"/>
                  <a:pt x="679289" y="347111"/>
                  <a:pt x="679289" y="346526"/>
                </a:cubicBezTo>
                <a:cubicBezTo>
                  <a:pt x="679289" y="345942"/>
                  <a:pt x="678903" y="345552"/>
                  <a:pt x="678320" y="345552"/>
                </a:cubicBezTo>
                <a:cubicBezTo>
                  <a:pt x="677738" y="345552"/>
                  <a:pt x="677346" y="345942"/>
                  <a:pt x="677346" y="346526"/>
                </a:cubicBezTo>
                <a:cubicBezTo>
                  <a:pt x="677346" y="346721"/>
                  <a:pt x="677542" y="347111"/>
                  <a:pt x="677738" y="347306"/>
                </a:cubicBezTo>
                <a:close/>
                <a:moveTo>
                  <a:pt x="615639" y="327037"/>
                </a:moveTo>
                <a:cubicBezTo>
                  <a:pt x="615247" y="328986"/>
                  <a:pt x="613500" y="330740"/>
                  <a:pt x="610980" y="330545"/>
                </a:cubicBezTo>
                <a:cubicBezTo>
                  <a:pt x="608846" y="330350"/>
                  <a:pt x="607099" y="328401"/>
                  <a:pt x="607486" y="325867"/>
                </a:cubicBezTo>
                <a:cubicBezTo>
                  <a:pt x="607682" y="323723"/>
                  <a:pt x="609619" y="321969"/>
                  <a:pt x="612144" y="322359"/>
                </a:cubicBezTo>
                <a:cubicBezTo>
                  <a:pt x="614278" y="322749"/>
                  <a:pt x="616025" y="324698"/>
                  <a:pt x="615639" y="327037"/>
                </a:cubicBezTo>
                <a:close/>
                <a:moveTo>
                  <a:pt x="608068" y="336002"/>
                </a:moveTo>
                <a:cubicBezTo>
                  <a:pt x="607682" y="333663"/>
                  <a:pt x="609619" y="331714"/>
                  <a:pt x="611562" y="331519"/>
                </a:cubicBezTo>
                <a:cubicBezTo>
                  <a:pt x="613892" y="331129"/>
                  <a:pt x="615829" y="333078"/>
                  <a:pt x="616221" y="335027"/>
                </a:cubicBezTo>
                <a:cubicBezTo>
                  <a:pt x="616412" y="337561"/>
                  <a:pt x="614665" y="339315"/>
                  <a:pt x="612727" y="339510"/>
                </a:cubicBezTo>
                <a:cubicBezTo>
                  <a:pt x="610202" y="339900"/>
                  <a:pt x="608264" y="338146"/>
                  <a:pt x="608068" y="336002"/>
                </a:cubicBezTo>
                <a:close/>
                <a:moveTo>
                  <a:pt x="611949" y="334638"/>
                </a:moveTo>
                <a:cubicBezTo>
                  <a:pt x="611366" y="334833"/>
                  <a:pt x="611176" y="335222"/>
                  <a:pt x="611176" y="335612"/>
                </a:cubicBezTo>
                <a:cubicBezTo>
                  <a:pt x="611176" y="335807"/>
                  <a:pt x="611176" y="335807"/>
                  <a:pt x="611176" y="336002"/>
                </a:cubicBezTo>
                <a:cubicBezTo>
                  <a:pt x="611176" y="336197"/>
                  <a:pt x="611366" y="336197"/>
                  <a:pt x="611366" y="336392"/>
                </a:cubicBezTo>
                <a:cubicBezTo>
                  <a:pt x="611562" y="336587"/>
                  <a:pt x="611758" y="336587"/>
                  <a:pt x="611949" y="336587"/>
                </a:cubicBezTo>
                <a:cubicBezTo>
                  <a:pt x="612531" y="336587"/>
                  <a:pt x="612918" y="336197"/>
                  <a:pt x="612918" y="335612"/>
                </a:cubicBezTo>
                <a:cubicBezTo>
                  <a:pt x="613113" y="335027"/>
                  <a:pt x="612727" y="334638"/>
                  <a:pt x="611949" y="334638"/>
                </a:cubicBezTo>
                <a:cubicBezTo>
                  <a:pt x="611949" y="334638"/>
                  <a:pt x="612144" y="334638"/>
                  <a:pt x="611949" y="334638"/>
                </a:cubicBezTo>
                <a:close/>
                <a:moveTo>
                  <a:pt x="673466" y="349840"/>
                </a:moveTo>
                <a:cubicBezTo>
                  <a:pt x="675599" y="350034"/>
                  <a:pt x="677346" y="351983"/>
                  <a:pt x="676960" y="354517"/>
                </a:cubicBezTo>
                <a:cubicBezTo>
                  <a:pt x="676764" y="356661"/>
                  <a:pt x="674826" y="358415"/>
                  <a:pt x="672301" y="358025"/>
                </a:cubicBezTo>
                <a:cubicBezTo>
                  <a:pt x="670363" y="357830"/>
                  <a:pt x="668421" y="355881"/>
                  <a:pt x="668807" y="353348"/>
                </a:cubicBezTo>
                <a:cubicBezTo>
                  <a:pt x="669199" y="351204"/>
                  <a:pt x="671136" y="349450"/>
                  <a:pt x="673466" y="349840"/>
                </a:cubicBezTo>
                <a:close/>
                <a:moveTo>
                  <a:pt x="617190" y="345357"/>
                </a:moveTo>
                <a:cubicBezTo>
                  <a:pt x="616994" y="347306"/>
                  <a:pt x="615056" y="349060"/>
                  <a:pt x="612531" y="348865"/>
                </a:cubicBezTo>
                <a:cubicBezTo>
                  <a:pt x="610397" y="348670"/>
                  <a:pt x="608650" y="346721"/>
                  <a:pt x="609037" y="344188"/>
                </a:cubicBezTo>
                <a:cubicBezTo>
                  <a:pt x="609233" y="342044"/>
                  <a:pt x="611176" y="340290"/>
                  <a:pt x="613696" y="340679"/>
                </a:cubicBezTo>
                <a:cubicBezTo>
                  <a:pt x="615639" y="340874"/>
                  <a:pt x="617386" y="342823"/>
                  <a:pt x="617190" y="345357"/>
                </a:cubicBezTo>
                <a:close/>
                <a:moveTo>
                  <a:pt x="668034" y="356856"/>
                </a:moveTo>
                <a:cubicBezTo>
                  <a:pt x="669972" y="357246"/>
                  <a:pt x="671719" y="359194"/>
                  <a:pt x="671332" y="361533"/>
                </a:cubicBezTo>
                <a:cubicBezTo>
                  <a:pt x="670946" y="363482"/>
                  <a:pt x="669003" y="365236"/>
                  <a:pt x="666483" y="364846"/>
                </a:cubicBezTo>
                <a:cubicBezTo>
                  <a:pt x="664540" y="364457"/>
                  <a:pt x="662793" y="362508"/>
                  <a:pt x="663179" y="360169"/>
                </a:cubicBezTo>
                <a:cubicBezTo>
                  <a:pt x="663571" y="358220"/>
                  <a:pt x="665509" y="356466"/>
                  <a:pt x="668034" y="356856"/>
                </a:cubicBezTo>
                <a:close/>
                <a:moveTo>
                  <a:pt x="610593" y="354322"/>
                </a:moveTo>
                <a:cubicBezTo>
                  <a:pt x="610202" y="351983"/>
                  <a:pt x="612144" y="350034"/>
                  <a:pt x="614082" y="349840"/>
                </a:cubicBezTo>
                <a:cubicBezTo>
                  <a:pt x="616412" y="349450"/>
                  <a:pt x="618354" y="351204"/>
                  <a:pt x="618545" y="353348"/>
                </a:cubicBezTo>
                <a:cubicBezTo>
                  <a:pt x="618937" y="355881"/>
                  <a:pt x="617190" y="357635"/>
                  <a:pt x="615056" y="358025"/>
                </a:cubicBezTo>
                <a:cubicBezTo>
                  <a:pt x="612727" y="358025"/>
                  <a:pt x="610784" y="356271"/>
                  <a:pt x="610593" y="354322"/>
                </a:cubicBezTo>
                <a:close/>
                <a:moveTo>
                  <a:pt x="661437" y="363677"/>
                </a:moveTo>
                <a:cubicBezTo>
                  <a:pt x="663571" y="363872"/>
                  <a:pt x="665318" y="365821"/>
                  <a:pt x="665122" y="368160"/>
                </a:cubicBezTo>
                <a:cubicBezTo>
                  <a:pt x="664927" y="370304"/>
                  <a:pt x="662989" y="372058"/>
                  <a:pt x="660659" y="371863"/>
                </a:cubicBezTo>
                <a:cubicBezTo>
                  <a:pt x="658526" y="371668"/>
                  <a:pt x="656779" y="369719"/>
                  <a:pt x="657165" y="367380"/>
                </a:cubicBezTo>
                <a:cubicBezTo>
                  <a:pt x="657165" y="365041"/>
                  <a:pt x="659108" y="363287"/>
                  <a:pt x="661437" y="363677"/>
                </a:cubicBezTo>
                <a:close/>
                <a:moveTo>
                  <a:pt x="654836" y="369914"/>
                </a:moveTo>
                <a:cubicBezTo>
                  <a:pt x="656970" y="370109"/>
                  <a:pt x="658717" y="372058"/>
                  <a:pt x="658330" y="374396"/>
                </a:cubicBezTo>
                <a:cubicBezTo>
                  <a:pt x="658134" y="376540"/>
                  <a:pt x="656196" y="378294"/>
                  <a:pt x="653867" y="377904"/>
                </a:cubicBezTo>
                <a:cubicBezTo>
                  <a:pt x="651734" y="377710"/>
                  <a:pt x="649987" y="375761"/>
                  <a:pt x="650373" y="373422"/>
                </a:cubicBezTo>
                <a:cubicBezTo>
                  <a:pt x="650569" y="371473"/>
                  <a:pt x="652507" y="369524"/>
                  <a:pt x="654836" y="369914"/>
                </a:cubicBezTo>
                <a:close/>
                <a:moveTo>
                  <a:pt x="654449" y="374786"/>
                </a:moveTo>
                <a:lnTo>
                  <a:pt x="654645" y="374786"/>
                </a:lnTo>
                <a:cubicBezTo>
                  <a:pt x="655032" y="374591"/>
                  <a:pt x="655228" y="374396"/>
                  <a:pt x="655228" y="373812"/>
                </a:cubicBezTo>
                <a:cubicBezTo>
                  <a:pt x="655228" y="373227"/>
                  <a:pt x="654836" y="372837"/>
                  <a:pt x="654254" y="372837"/>
                </a:cubicBezTo>
                <a:cubicBezTo>
                  <a:pt x="653671" y="372837"/>
                  <a:pt x="653285" y="373227"/>
                  <a:pt x="653285" y="373812"/>
                </a:cubicBezTo>
                <a:cubicBezTo>
                  <a:pt x="653481" y="374396"/>
                  <a:pt x="653867" y="374786"/>
                  <a:pt x="654449" y="374786"/>
                </a:cubicBezTo>
                <a:close/>
                <a:moveTo>
                  <a:pt x="620684" y="362898"/>
                </a:moveTo>
                <a:cubicBezTo>
                  <a:pt x="620488" y="365041"/>
                  <a:pt x="618741" y="366795"/>
                  <a:pt x="616412" y="366601"/>
                </a:cubicBezTo>
                <a:cubicBezTo>
                  <a:pt x="614278" y="366406"/>
                  <a:pt x="612531" y="364652"/>
                  <a:pt x="612727" y="362313"/>
                </a:cubicBezTo>
                <a:cubicBezTo>
                  <a:pt x="612918" y="360169"/>
                  <a:pt x="614665" y="358415"/>
                  <a:pt x="617190" y="358610"/>
                </a:cubicBezTo>
                <a:cubicBezTo>
                  <a:pt x="619128" y="358805"/>
                  <a:pt x="620875" y="360559"/>
                  <a:pt x="620684" y="362898"/>
                </a:cubicBezTo>
                <a:close/>
                <a:moveTo>
                  <a:pt x="617386" y="363287"/>
                </a:moveTo>
                <a:lnTo>
                  <a:pt x="617576" y="363092"/>
                </a:lnTo>
                <a:cubicBezTo>
                  <a:pt x="617576" y="362898"/>
                  <a:pt x="617576" y="362897"/>
                  <a:pt x="617576" y="362703"/>
                </a:cubicBezTo>
                <a:cubicBezTo>
                  <a:pt x="617576" y="362118"/>
                  <a:pt x="617190" y="361728"/>
                  <a:pt x="616607" y="361728"/>
                </a:cubicBezTo>
                <a:cubicBezTo>
                  <a:pt x="616221" y="361728"/>
                  <a:pt x="615829" y="362118"/>
                  <a:pt x="615639" y="362508"/>
                </a:cubicBezTo>
                <a:cubicBezTo>
                  <a:pt x="615639" y="363092"/>
                  <a:pt x="616025" y="363482"/>
                  <a:pt x="616607" y="363482"/>
                </a:cubicBezTo>
                <a:cubicBezTo>
                  <a:pt x="616994" y="363482"/>
                  <a:pt x="617190" y="363482"/>
                  <a:pt x="617386" y="363287"/>
                </a:cubicBezTo>
                <a:close/>
                <a:moveTo>
                  <a:pt x="615639" y="372253"/>
                </a:moveTo>
                <a:cubicBezTo>
                  <a:pt x="615056" y="369914"/>
                  <a:pt x="616803" y="367770"/>
                  <a:pt x="618741" y="367380"/>
                </a:cubicBezTo>
                <a:cubicBezTo>
                  <a:pt x="621070" y="366990"/>
                  <a:pt x="623013" y="368549"/>
                  <a:pt x="623400" y="370498"/>
                </a:cubicBezTo>
                <a:cubicBezTo>
                  <a:pt x="623982" y="373032"/>
                  <a:pt x="622235" y="374981"/>
                  <a:pt x="620101" y="375371"/>
                </a:cubicBezTo>
                <a:cubicBezTo>
                  <a:pt x="617772" y="375761"/>
                  <a:pt x="616025" y="374007"/>
                  <a:pt x="615639" y="372253"/>
                </a:cubicBezTo>
                <a:close/>
                <a:moveTo>
                  <a:pt x="647853" y="375761"/>
                </a:moveTo>
                <a:cubicBezTo>
                  <a:pt x="649791" y="376150"/>
                  <a:pt x="651538" y="377904"/>
                  <a:pt x="651151" y="380438"/>
                </a:cubicBezTo>
                <a:cubicBezTo>
                  <a:pt x="650760" y="382387"/>
                  <a:pt x="649018" y="384141"/>
                  <a:pt x="646492" y="383751"/>
                </a:cubicBezTo>
                <a:cubicBezTo>
                  <a:pt x="644550" y="383362"/>
                  <a:pt x="642808" y="381607"/>
                  <a:pt x="643194" y="379074"/>
                </a:cubicBezTo>
                <a:cubicBezTo>
                  <a:pt x="643581" y="377125"/>
                  <a:pt x="645524" y="375371"/>
                  <a:pt x="647853" y="375761"/>
                </a:cubicBezTo>
                <a:close/>
                <a:moveTo>
                  <a:pt x="642808" y="342044"/>
                </a:moveTo>
                <a:cubicBezTo>
                  <a:pt x="644745" y="342433"/>
                  <a:pt x="646492" y="344188"/>
                  <a:pt x="646106" y="346526"/>
                </a:cubicBezTo>
                <a:cubicBezTo>
                  <a:pt x="645910" y="348475"/>
                  <a:pt x="643967" y="350229"/>
                  <a:pt x="641643" y="349840"/>
                </a:cubicBezTo>
                <a:cubicBezTo>
                  <a:pt x="639700" y="349450"/>
                  <a:pt x="637953" y="347696"/>
                  <a:pt x="638340" y="345357"/>
                </a:cubicBezTo>
                <a:cubicBezTo>
                  <a:pt x="638535" y="343408"/>
                  <a:pt x="640478" y="341849"/>
                  <a:pt x="642808" y="342044"/>
                </a:cubicBezTo>
                <a:close/>
                <a:moveTo>
                  <a:pt x="642225" y="345162"/>
                </a:moveTo>
                <a:cubicBezTo>
                  <a:pt x="641834" y="345162"/>
                  <a:pt x="641447" y="345552"/>
                  <a:pt x="641447" y="345942"/>
                </a:cubicBezTo>
                <a:cubicBezTo>
                  <a:pt x="641447" y="346331"/>
                  <a:pt x="641834" y="346721"/>
                  <a:pt x="642225" y="346721"/>
                </a:cubicBezTo>
                <a:cubicBezTo>
                  <a:pt x="642612" y="346721"/>
                  <a:pt x="642998" y="346331"/>
                  <a:pt x="642998" y="345942"/>
                </a:cubicBezTo>
                <a:cubicBezTo>
                  <a:pt x="642998" y="345552"/>
                  <a:pt x="642612" y="345162"/>
                  <a:pt x="642225" y="345162"/>
                </a:cubicBezTo>
                <a:close/>
                <a:moveTo>
                  <a:pt x="639896" y="353543"/>
                </a:moveTo>
                <a:cubicBezTo>
                  <a:pt x="639700" y="353543"/>
                  <a:pt x="639504" y="353737"/>
                  <a:pt x="639504" y="353932"/>
                </a:cubicBezTo>
                <a:cubicBezTo>
                  <a:pt x="639504" y="354127"/>
                  <a:pt x="639700" y="354322"/>
                  <a:pt x="639896" y="354322"/>
                </a:cubicBezTo>
                <a:cubicBezTo>
                  <a:pt x="640087" y="354322"/>
                  <a:pt x="640283" y="354127"/>
                  <a:pt x="640283" y="353932"/>
                </a:cubicBezTo>
                <a:cubicBezTo>
                  <a:pt x="640087" y="353543"/>
                  <a:pt x="640087" y="353543"/>
                  <a:pt x="639896" y="353543"/>
                </a:cubicBezTo>
                <a:close/>
                <a:moveTo>
                  <a:pt x="619519" y="370498"/>
                </a:moveTo>
                <a:cubicBezTo>
                  <a:pt x="618937" y="370498"/>
                  <a:pt x="618545" y="370888"/>
                  <a:pt x="618545" y="371473"/>
                </a:cubicBezTo>
                <a:cubicBezTo>
                  <a:pt x="618545" y="372058"/>
                  <a:pt x="618937" y="372447"/>
                  <a:pt x="619519" y="372447"/>
                </a:cubicBezTo>
                <a:cubicBezTo>
                  <a:pt x="620101" y="372447"/>
                  <a:pt x="620488" y="372058"/>
                  <a:pt x="620488" y="371473"/>
                </a:cubicBezTo>
                <a:cubicBezTo>
                  <a:pt x="620488" y="370888"/>
                  <a:pt x="620101" y="370498"/>
                  <a:pt x="619519" y="370498"/>
                </a:cubicBezTo>
                <a:close/>
                <a:moveTo>
                  <a:pt x="614665" y="352763"/>
                </a:moveTo>
                <a:cubicBezTo>
                  <a:pt x="614082" y="352763"/>
                  <a:pt x="613696" y="353153"/>
                  <a:pt x="613696" y="353737"/>
                </a:cubicBezTo>
                <a:cubicBezTo>
                  <a:pt x="613696" y="354322"/>
                  <a:pt x="614082" y="354712"/>
                  <a:pt x="614665" y="354712"/>
                </a:cubicBezTo>
                <a:cubicBezTo>
                  <a:pt x="615247" y="354712"/>
                  <a:pt x="615639" y="354322"/>
                  <a:pt x="615639" y="353737"/>
                </a:cubicBezTo>
                <a:cubicBezTo>
                  <a:pt x="615443" y="353153"/>
                  <a:pt x="615056" y="352763"/>
                  <a:pt x="614665" y="352763"/>
                </a:cubicBezTo>
                <a:close/>
                <a:moveTo>
                  <a:pt x="613113" y="343798"/>
                </a:moveTo>
                <a:cubicBezTo>
                  <a:pt x="612531" y="343798"/>
                  <a:pt x="612144" y="344188"/>
                  <a:pt x="612144" y="344772"/>
                </a:cubicBezTo>
                <a:cubicBezTo>
                  <a:pt x="612144" y="345357"/>
                  <a:pt x="612531" y="345747"/>
                  <a:pt x="613113" y="345747"/>
                </a:cubicBezTo>
                <a:cubicBezTo>
                  <a:pt x="613696" y="345747"/>
                  <a:pt x="614082" y="345357"/>
                  <a:pt x="614082" y="344772"/>
                </a:cubicBezTo>
                <a:cubicBezTo>
                  <a:pt x="614082" y="344188"/>
                  <a:pt x="613696" y="343798"/>
                  <a:pt x="613113" y="343798"/>
                </a:cubicBezTo>
                <a:close/>
                <a:moveTo>
                  <a:pt x="611758" y="325478"/>
                </a:moveTo>
                <a:cubicBezTo>
                  <a:pt x="611176" y="325478"/>
                  <a:pt x="610784" y="325867"/>
                  <a:pt x="610784" y="326452"/>
                </a:cubicBezTo>
                <a:cubicBezTo>
                  <a:pt x="610784" y="327037"/>
                  <a:pt x="611176" y="327426"/>
                  <a:pt x="611758" y="327426"/>
                </a:cubicBezTo>
                <a:cubicBezTo>
                  <a:pt x="612335" y="327426"/>
                  <a:pt x="612727" y="327037"/>
                  <a:pt x="612727" y="326452"/>
                </a:cubicBezTo>
                <a:cubicBezTo>
                  <a:pt x="612727" y="325867"/>
                  <a:pt x="612144" y="325478"/>
                  <a:pt x="611758" y="325478"/>
                </a:cubicBezTo>
                <a:close/>
                <a:moveTo>
                  <a:pt x="683170" y="337756"/>
                </a:moveTo>
                <a:cubicBezTo>
                  <a:pt x="682587" y="337756"/>
                  <a:pt x="682201" y="338146"/>
                  <a:pt x="682201" y="338730"/>
                </a:cubicBezTo>
                <a:cubicBezTo>
                  <a:pt x="682201" y="339315"/>
                  <a:pt x="682587" y="339705"/>
                  <a:pt x="683170" y="339705"/>
                </a:cubicBezTo>
                <a:cubicBezTo>
                  <a:pt x="683752" y="339705"/>
                  <a:pt x="684139" y="339315"/>
                  <a:pt x="684139" y="338730"/>
                </a:cubicBezTo>
                <a:cubicBezTo>
                  <a:pt x="684335" y="338146"/>
                  <a:pt x="683752" y="337756"/>
                  <a:pt x="683170" y="337756"/>
                </a:cubicBezTo>
                <a:close/>
                <a:moveTo>
                  <a:pt x="672883" y="352763"/>
                </a:moveTo>
                <a:cubicBezTo>
                  <a:pt x="672301" y="352763"/>
                  <a:pt x="671915" y="353153"/>
                  <a:pt x="671915" y="353737"/>
                </a:cubicBezTo>
                <a:cubicBezTo>
                  <a:pt x="671915" y="354322"/>
                  <a:pt x="672301" y="354712"/>
                  <a:pt x="672883" y="354712"/>
                </a:cubicBezTo>
                <a:cubicBezTo>
                  <a:pt x="673466" y="354712"/>
                  <a:pt x="673857" y="354322"/>
                  <a:pt x="673857" y="353737"/>
                </a:cubicBezTo>
                <a:cubicBezTo>
                  <a:pt x="674048" y="353348"/>
                  <a:pt x="673466" y="352763"/>
                  <a:pt x="672883" y="352763"/>
                </a:cubicBezTo>
                <a:close/>
                <a:moveTo>
                  <a:pt x="667256" y="359974"/>
                </a:moveTo>
                <a:cubicBezTo>
                  <a:pt x="666674" y="359974"/>
                  <a:pt x="666287" y="360364"/>
                  <a:pt x="666287" y="360949"/>
                </a:cubicBezTo>
                <a:cubicBezTo>
                  <a:pt x="666287" y="361533"/>
                  <a:pt x="666674" y="361923"/>
                  <a:pt x="667256" y="361923"/>
                </a:cubicBezTo>
                <a:cubicBezTo>
                  <a:pt x="667838" y="361923"/>
                  <a:pt x="668230" y="361533"/>
                  <a:pt x="668230" y="360949"/>
                </a:cubicBezTo>
                <a:cubicBezTo>
                  <a:pt x="668230" y="360364"/>
                  <a:pt x="667838" y="359974"/>
                  <a:pt x="667256" y="359974"/>
                </a:cubicBezTo>
                <a:close/>
                <a:moveTo>
                  <a:pt x="661046" y="366601"/>
                </a:moveTo>
                <a:cubicBezTo>
                  <a:pt x="660464" y="366601"/>
                  <a:pt x="660077" y="366990"/>
                  <a:pt x="660077" y="367575"/>
                </a:cubicBezTo>
                <a:cubicBezTo>
                  <a:pt x="660077" y="368160"/>
                  <a:pt x="660464" y="368549"/>
                  <a:pt x="661046" y="368549"/>
                </a:cubicBezTo>
                <a:cubicBezTo>
                  <a:pt x="661628" y="368549"/>
                  <a:pt x="662020" y="368160"/>
                  <a:pt x="662020" y="367575"/>
                </a:cubicBezTo>
                <a:cubicBezTo>
                  <a:pt x="662020" y="366990"/>
                  <a:pt x="661628" y="366601"/>
                  <a:pt x="661046" y="366601"/>
                </a:cubicBezTo>
                <a:close/>
                <a:moveTo>
                  <a:pt x="647271" y="378684"/>
                </a:moveTo>
                <a:cubicBezTo>
                  <a:pt x="646688" y="378684"/>
                  <a:pt x="646297" y="379074"/>
                  <a:pt x="646297" y="379659"/>
                </a:cubicBezTo>
                <a:cubicBezTo>
                  <a:pt x="646297" y="380243"/>
                  <a:pt x="646688" y="380633"/>
                  <a:pt x="647271" y="380633"/>
                </a:cubicBezTo>
                <a:cubicBezTo>
                  <a:pt x="647853" y="380633"/>
                  <a:pt x="648239" y="380243"/>
                  <a:pt x="648239" y="379659"/>
                </a:cubicBezTo>
                <a:cubicBezTo>
                  <a:pt x="648239" y="379074"/>
                  <a:pt x="647853" y="378684"/>
                  <a:pt x="647271" y="378684"/>
                </a:cubicBezTo>
                <a:close/>
                <a:moveTo>
                  <a:pt x="611562" y="316512"/>
                </a:moveTo>
                <a:cubicBezTo>
                  <a:pt x="610980" y="316512"/>
                  <a:pt x="610593" y="316902"/>
                  <a:pt x="610593" y="317487"/>
                </a:cubicBezTo>
                <a:cubicBezTo>
                  <a:pt x="610593" y="318071"/>
                  <a:pt x="610980" y="318461"/>
                  <a:pt x="611562" y="318461"/>
                </a:cubicBezTo>
                <a:cubicBezTo>
                  <a:pt x="612144" y="318461"/>
                  <a:pt x="612531" y="318071"/>
                  <a:pt x="612531" y="317487"/>
                </a:cubicBezTo>
                <a:cubicBezTo>
                  <a:pt x="612531" y="316902"/>
                  <a:pt x="612144" y="316512"/>
                  <a:pt x="611562" y="316512"/>
                </a:cubicBezTo>
                <a:close/>
                <a:moveTo>
                  <a:pt x="663762" y="425265"/>
                </a:moveTo>
                <a:cubicBezTo>
                  <a:pt x="664344" y="421367"/>
                  <a:pt x="658526" y="420392"/>
                  <a:pt x="657943" y="424290"/>
                </a:cubicBezTo>
                <a:cubicBezTo>
                  <a:pt x="657748" y="426044"/>
                  <a:pt x="658912" y="427408"/>
                  <a:pt x="660464" y="427603"/>
                </a:cubicBezTo>
                <a:cubicBezTo>
                  <a:pt x="662211" y="427798"/>
                  <a:pt x="663571" y="426629"/>
                  <a:pt x="663762" y="425265"/>
                </a:cubicBezTo>
                <a:close/>
                <a:moveTo>
                  <a:pt x="1088950" y="409478"/>
                </a:moveTo>
                <a:cubicBezTo>
                  <a:pt x="1088950" y="409283"/>
                  <a:pt x="1088950" y="409283"/>
                  <a:pt x="1088759" y="409088"/>
                </a:cubicBezTo>
                <a:cubicBezTo>
                  <a:pt x="1088564" y="408893"/>
                  <a:pt x="1088564" y="408698"/>
                  <a:pt x="1088373" y="408503"/>
                </a:cubicBezTo>
                <a:cubicBezTo>
                  <a:pt x="1088177" y="408308"/>
                  <a:pt x="1087981" y="408113"/>
                  <a:pt x="1087981" y="407919"/>
                </a:cubicBezTo>
                <a:cubicBezTo>
                  <a:pt x="1088177" y="407724"/>
                  <a:pt x="1088368" y="407529"/>
                  <a:pt x="1088759" y="407334"/>
                </a:cubicBezTo>
                <a:cubicBezTo>
                  <a:pt x="1088950" y="407139"/>
                  <a:pt x="1089146" y="406944"/>
                  <a:pt x="1089533" y="406554"/>
                </a:cubicBezTo>
                <a:cubicBezTo>
                  <a:pt x="1090893" y="404605"/>
                  <a:pt x="1091671" y="402851"/>
                  <a:pt x="1091280" y="400123"/>
                </a:cubicBezTo>
                <a:cubicBezTo>
                  <a:pt x="1090893" y="397004"/>
                  <a:pt x="1088950" y="394860"/>
                  <a:pt x="1086430" y="393691"/>
                </a:cubicBezTo>
                <a:cubicBezTo>
                  <a:pt x="1086817" y="392522"/>
                  <a:pt x="1087012" y="392132"/>
                  <a:pt x="1086626" y="390768"/>
                </a:cubicBezTo>
                <a:cubicBezTo>
                  <a:pt x="1086430" y="390378"/>
                  <a:pt x="1086234" y="389793"/>
                  <a:pt x="1086043" y="389598"/>
                </a:cubicBezTo>
                <a:cubicBezTo>
                  <a:pt x="1085848" y="389208"/>
                  <a:pt x="1085461" y="389014"/>
                  <a:pt x="1085265" y="388624"/>
                </a:cubicBezTo>
                <a:cubicBezTo>
                  <a:pt x="1086043" y="387454"/>
                  <a:pt x="1086626" y="387259"/>
                  <a:pt x="1087399" y="385895"/>
                </a:cubicBezTo>
                <a:cubicBezTo>
                  <a:pt x="1088177" y="384921"/>
                  <a:pt x="1088564" y="383751"/>
                  <a:pt x="1089146" y="382387"/>
                </a:cubicBezTo>
                <a:cubicBezTo>
                  <a:pt x="1089533" y="381023"/>
                  <a:pt x="1089924" y="379853"/>
                  <a:pt x="1090115" y="378294"/>
                </a:cubicBezTo>
                <a:cubicBezTo>
                  <a:pt x="1090311" y="377125"/>
                  <a:pt x="1090115" y="377710"/>
                  <a:pt x="1090697" y="376930"/>
                </a:cubicBezTo>
                <a:cubicBezTo>
                  <a:pt x="1091862" y="375761"/>
                  <a:pt x="1092253" y="374201"/>
                  <a:pt x="1091671" y="372642"/>
                </a:cubicBezTo>
                <a:cubicBezTo>
                  <a:pt x="1091280" y="371668"/>
                  <a:pt x="1094000" y="366795"/>
                  <a:pt x="1094583" y="365626"/>
                </a:cubicBezTo>
                <a:cubicBezTo>
                  <a:pt x="1094774" y="365041"/>
                  <a:pt x="1095160" y="364457"/>
                  <a:pt x="1095552" y="364067"/>
                </a:cubicBezTo>
                <a:cubicBezTo>
                  <a:pt x="1095938" y="363287"/>
                  <a:pt x="1095552" y="362508"/>
                  <a:pt x="1095160" y="362118"/>
                </a:cubicBezTo>
                <a:lnTo>
                  <a:pt x="1094969" y="361923"/>
                </a:lnTo>
                <a:cubicBezTo>
                  <a:pt x="1095356" y="361338"/>
                  <a:pt x="1095938" y="360559"/>
                  <a:pt x="1096521" y="359779"/>
                </a:cubicBezTo>
                <a:cubicBezTo>
                  <a:pt x="1112048" y="342628"/>
                  <a:pt x="1118258" y="331324"/>
                  <a:pt x="1124272" y="300530"/>
                </a:cubicBezTo>
                <a:cubicBezTo>
                  <a:pt x="1126988" y="286888"/>
                  <a:pt x="1128735" y="273440"/>
                  <a:pt x="1132033" y="262331"/>
                </a:cubicBezTo>
                <a:cubicBezTo>
                  <a:pt x="1139021" y="237774"/>
                  <a:pt x="1156682" y="219844"/>
                  <a:pt x="1192777" y="215946"/>
                </a:cubicBezTo>
                <a:cubicBezTo>
                  <a:pt x="1214510" y="213607"/>
                  <a:pt x="1236829" y="220818"/>
                  <a:pt x="1246528" y="240113"/>
                </a:cubicBezTo>
                <a:cubicBezTo>
                  <a:pt x="1251187" y="249078"/>
                  <a:pt x="1247693" y="267983"/>
                  <a:pt x="1245173" y="278117"/>
                </a:cubicBezTo>
                <a:cubicBezTo>
                  <a:pt x="1233722" y="267203"/>
                  <a:pt x="1216061" y="264475"/>
                  <a:pt x="1200925" y="267203"/>
                </a:cubicBezTo>
                <a:cubicBezTo>
                  <a:pt x="1186372" y="269737"/>
                  <a:pt x="1174730" y="277143"/>
                  <a:pt x="1169489" y="291565"/>
                </a:cubicBezTo>
                <a:cubicBezTo>
                  <a:pt x="1165608" y="302284"/>
                  <a:pt x="1167355" y="313589"/>
                  <a:pt x="1164443" y="328596"/>
                </a:cubicBezTo>
                <a:cubicBezTo>
                  <a:pt x="1156873" y="368549"/>
                  <a:pt x="1132425" y="389014"/>
                  <a:pt x="1100015" y="409478"/>
                </a:cubicBezTo>
                <a:cubicBezTo>
                  <a:pt x="1094969" y="409283"/>
                  <a:pt x="1089924" y="409673"/>
                  <a:pt x="1088950" y="409478"/>
                </a:cubicBezTo>
                <a:close/>
                <a:moveTo>
                  <a:pt x="1084101" y="416299"/>
                </a:moveTo>
                <a:lnTo>
                  <a:pt x="1084487" y="416299"/>
                </a:lnTo>
                <a:cubicBezTo>
                  <a:pt x="1100401" y="415325"/>
                  <a:pt x="1114372" y="417664"/>
                  <a:pt x="1121943" y="426239"/>
                </a:cubicBezTo>
                <a:cubicBezTo>
                  <a:pt x="1127184" y="432086"/>
                  <a:pt x="1128931" y="440856"/>
                  <a:pt x="1125633" y="452160"/>
                </a:cubicBezTo>
                <a:cubicBezTo>
                  <a:pt x="1125437" y="452745"/>
                  <a:pt x="1124272" y="451770"/>
                  <a:pt x="1123885" y="450991"/>
                </a:cubicBezTo>
                <a:cubicBezTo>
                  <a:pt x="1120778" y="445339"/>
                  <a:pt x="1112048" y="441051"/>
                  <a:pt x="1105838" y="439492"/>
                </a:cubicBezTo>
                <a:cubicBezTo>
                  <a:pt x="1084683" y="434035"/>
                  <a:pt x="1062559" y="449042"/>
                  <a:pt x="1038111" y="456058"/>
                </a:cubicBezTo>
                <a:cubicBezTo>
                  <a:pt x="1005505" y="466193"/>
                  <a:pt x="950976" y="483733"/>
                  <a:pt x="930212" y="448652"/>
                </a:cubicBezTo>
                <a:cubicBezTo>
                  <a:pt x="972708" y="466972"/>
                  <a:pt x="1019285" y="428383"/>
                  <a:pt x="1064110" y="419223"/>
                </a:cubicBezTo>
                <a:cubicBezTo>
                  <a:pt x="1070903" y="417664"/>
                  <a:pt x="1077504" y="416689"/>
                  <a:pt x="1084101" y="416299"/>
                </a:cubicBezTo>
                <a:close/>
                <a:moveTo>
                  <a:pt x="954470" y="400512"/>
                </a:moveTo>
                <a:cubicBezTo>
                  <a:pt x="955243" y="401097"/>
                  <a:pt x="956021" y="401682"/>
                  <a:pt x="956799" y="402266"/>
                </a:cubicBezTo>
                <a:cubicBezTo>
                  <a:pt x="956799" y="402266"/>
                  <a:pt x="956990" y="402266"/>
                  <a:pt x="956990" y="402461"/>
                </a:cubicBezTo>
                <a:cubicBezTo>
                  <a:pt x="956990" y="402461"/>
                  <a:pt x="956990" y="402461"/>
                  <a:pt x="957186" y="402656"/>
                </a:cubicBezTo>
                <a:cubicBezTo>
                  <a:pt x="956794" y="403046"/>
                  <a:pt x="956217" y="403436"/>
                  <a:pt x="955825" y="404021"/>
                </a:cubicBezTo>
                <a:cubicBezTo>
                  <a:pt x="955634" y="404605"/>
                  <a:pt x="955634" y="404995"/>
                  <a:pt x="955825" y="405385"/>
                </a:cubicBezTo>
                <a:cubicBezTo>
                  <a:pt x="956021" y="405580"/>
                  <a:pt x="956021" y="405775"/>
                  <a:pt x="956217" y="405775"/>
                </a:cubicBezTo>
                <a:cubicBezTo>
                  <a:pt x="956603" y="405969"/>
                  <a:pt x="960680" y="407919"/>
                  <a:pt x="963004" y="409478"/>
                </a:cubicBezTo>
                <a:cubicBezTo>
                  <a:pt x="963586" y="409867"/>
                  <a:pt x="963978" y="410062"/>
                  <a:pt x="964169" y="410452"/>
                </a:cubicBezTo>
                <a:lnTo>
                  <a:pt x="964169" y="410647"/>
                </a:lnTo>
                <a:cubicBezTo>
                  <a:pt x="964169" y="410842"/>
                  <a:pt x="964365" y="411232"/>
                  <a:pt x="964365" y="411427"/>
                </a:cubicBezTo>
                <a:cubicBezTo>
                  <a:pt x="964560" y="411621"/>
                  <a:pt x="964560" y="411817"/>
                  <a:pt x="964751" y="412012"/>
                </a:cubicBezTo>
                <a:cubicBezTo>
                  <a:pt x="965143" y="412402"/>
                  <a:pt x="965529" y="412791"/>
                  <a:pt x="966307" y="413181"/>
                </a:cubicBezTo>
                <a:cubicBezTo>
                  <a:pt x="966694" y="413376"/>
                  <a:pt x="966890" y="413376"/>
                  <a:pt x="967472" y="413376"/>
                </a:cubicBezTo>
                <a:cubicBezTo>
                  <a:pt x="967859" y="413376"/>
                  <a:pt x="967663" y="413376"/>
                  <a:pt x="967859" y="413571"/>
                </a:cubicBezTo>
                <a:cubicBezTo>
                  <a:pt x="969214" y="415130"/>
                  <a:pt x="969214" y="415130"/>
                  <a:pt x="970770" y="416494"/>
                </a:cubicBezTo>
                <a:cubicBezTo>
                  <a:pt x="972708" y="418053"/>
                  <a:pt x="975429" y="419418"/>
                  <a:pt x="977949" y="420002"/>
                </a:cubicBezTo>
                <a:cubicBezTo>
                  <a:pt x="977753" y="421367"/>
                  <a:pt x="977753" y="422146"/>
                  <a:pt x="978145" y="423121"/>
                </a:cubicBezTo>
                <a:cubicBezTo>
                  <a:pt x="978336" y="423511"/>
                  <a:pt x="978727" y="423705"/>
                  <a:pt x="978918" y="424095"/>
                </a:cubicBezTo>
                <a:cubicBezTo>
                  <a:pt x="979114" y="424290"/>
                  <a:pt x="979310" y="424290"/>
                  <a:pt x="979310" y="424485"/>
                </a:cubicBezTo>
                <a:cubicBezTo>
                  <a:pt x="978531" y="425849"/>
                  <a:pt x="978145" y="426629"/>
                  <a:pt x="977949" y="428578"/>
                </a:cubicBezTo>
                <a:cubicBezTo>
                  <a:pt x="977949" y="429942"/>
                  <a:pt x="978145" y="431306"/>
                  <a:pt x="978727" y="432476"/>
                </a:cubicBezTo>
                <a:cubicBezTo>
                  <a:pt x="979310" y="433450"/>
                  <a:pt x="980083" y="434230"/>
                  <a:pt x="981057" y="434815"/>
                </a:cubicBezTo>
                <a:cubicBezTo>
                  <a:pt x="982216" y="435594"/>
                  <a:pt x="983381" y="435984"/>
                  <a:pt x="985128" y="436179"/>
                </a:cubicBezTo>
                <a:cubicBezTo>
                  <a:pt x="984937" y="437348"/>
                  <a:pt x="985128" y="438518"/>
                  <a:pt x="985710" y="439492"/>
                </a:cubicBezTo>
                <a:cubicBezTo>
                  <a:pt x="968245" y="446703"/>
                  <a:pt x="950393" y="447678"/>
                  <a:pt x="933701" y="441636"/>
                </a:cubicBezTo>
                <a:cubicBezTo>
                  <a:pt x="909253" y="432671"/>
                  <a:pt x="884996" y="412791"/>
                  <a:pt x="867139" y="387454"/>
                </a:cubicBezTo>
                <a:cubicBezTo>
                  <a:pt x="847736" y="359974"/>
                  <a:pt x="835703" y="325867"/>
                  <a:pt x="837836" y="295853"/>
                </a:cubicBezTo>
                <a:cubicBezTo>
                  <a:pt x="841913" y="296048"/>
                  <a:pt x="846376" y="296243"/>
                  <a:pt x="850838" y="296632"/>
                </a:cubicBezTo>
                <a:lnTo>
                  <a:pt x="851034" y="296632"/>
                </a:lnTo>
                <a:lnTo>
                  <a:pt x="851225" y="296632"/>
                </a:lnTo>
                <a:lnTo>
                  <a:pt x="851421" y="296632"/>
                </a:lnTo>
                <a:cubicBezTo>
                  <a:pt x="853168" y="296827"/>
                  <a:pt x="854915" y="296827"/>
                  <a:pt x="856466" y="297022"/>
                </a:cubicBezTo>
                <a:lnTo>
                  <a:pt x="857048" y="297022"/>
                </a:lnTo>
                <a:cubicBezTo>
                  <a:pt x="858017" y="297022"/>
                  <a:pt x="858991" y="297217"/>
                  <a:pt x="859960" y="297217"/>
                </a:cubicBezTo>
                <a:cubicBezTo>
                  <a:pt x="869664" y="298192"/>
                  <a:pt x="880919" y="299946"/>
                  <a:pt x="886160" y="300920"/>
                </a:cubicBezTo>
                <a:cubicBezTo>
                  <a:pt x="890041" y="328596"/>
                  <a:pt x="896251" y="369134"/>
                  <a:pt x="938747" y="389014"/>
                </a:cubicBezTo>
                <a:cubicBezTo>
                  <a:pt x="943019" y="391157"/>
                  <a:pt x="946899" y="394860"/>
                  <a:pt x="950780" y="397394"/>
                </a:cubicBezTo>
                <a:cubicBezTo>
                  <a:pt x="951362" y="397784"/>
                  <a:pt x="951945" y="397979"/>
                  <a:pt x="952527" y="398369"/>
                </a:cubicBezTo>
                <a:lnTo>
                  <a:pt x="954470" y="400512"/>
                </a:lnTo>
                <a:close/>
                <a:moveTo>
                  <a:pt x="936422" y="378879"/>
                </a:moveTo>
                <a:cubicBezTo>
                  <a:pt x="937005" y="380438"/>
                  <a:pt x="937587" y="381802"/>
                  <a:pt x="938360" y="383167"/>
                </a:cubicBezTo>
                <a:cubicBezTo>
                  <a:pt x="938747" y="383946"/>
                  <a:pt x="939138" y="384531"/>
                  <a:pt x="939721" y="385311"/>
                </a:cubicBezTo>
                <a:cubicBezTo>
                  <a:pt x="938942" y="384921"/>
                  <a:pt x="938169" y="384336"/>
                  <a:pt x="937195" y="383751"/>
                </a:cubicBezTo>
                <a:cubicBezTo>
                  <a:pt x="904790" y="366601"/>
                  <a:pt x="898771" y="333663"/>
                  <a:pt x="896442" y="323139"/>
                </a:cubicBezTo>
                <a:cubicBezTo>
                  <a:pt x="901296" y="321969"/>
                  <a:pt x="923420" y="319046"/>
                  <a:pt x="930599" y="308522"/>
                </a:cubicBezTo>
                <a:cubicBezTo>
                  <a:pt x="932537" y="305793"/>
                  <a:pt x="932537" y="303064"/>
                  <a:pt x="932346" y="301700"/>
                </a:cubicBezTo>
                <a:cubicBezTo>
                  <a:pt x="932150" y="300336"/>
                  <a:pt x="931568" y="298971"/>
                  <a:pt x="930986" y="297802"/>
                </a:cubicBezTo>
                <a:cubicBezTo>
                  <a:pt x="931377" y="297607"/>
                  <a:pt x="932150" y="297412"/>
                  <a:pt x="933119" y="297022"/>
                </a:cubicBezTo>
                <a:cubicBezTo>
                  <a:pt x="940494" y="293904"/>
                  <a:pt x="944184" y="284354"/>
                  <a:pt x="940885" y="277143"/>
                </a:cubicBezTo>
                <a:cubicBezTo>
                  <a:pt x="939911" y="274999"/>
                  <a:pt x="937974" y="272271"/>
                  <a:pt x="935840" y="271296"/>
                </a:cubicBezTo>
                <a:cubicBezTo>
                  <a:pt x="936227" y="270711"/>
                  <a:pt x="939721" y="267788"/>
                  <a:pt x="937974" y="263110"/>
                </a:cubicBezTo>
                <a:cubicBezTo>
                  <a:pt x="937778" y="262721"/>
                  <a:pt x="937587" y="262331"/>
                  <a:pt x="937391" y="261746"/>
                </a:cubicBezTo>
                <a:cubicBezTo>
                  <a:pt x="937195" y="261356"/>
                  <a:pt x="936809" y="260967"/>
                  <a:pt x="936613" y="260577"/>
                </a:cubicBezTo>
                <a:cubicBezTo>
                  <a:pt x="939138" y="258043"/>
                  <a:pt x="946899" y="256094"/>
                  <a:pt x="952723" y="242062"/>
                </a:cubicBezTo>
                <a:cubicBezTo>
                  <a:pt x="953305" y="240503"/>
                  <a:pt x="955052" y="241672"/>
                  <a:pt x="956990" y="238554"/>
                </a:cubicBezTo>
                <a:cubicBezTo>
                  <a:pt x="957572" y="237384"/>
                  <a:pt x="958155" y="236020"/>
                  <a:pt x="958155" y="234266"/>
                </a:cubicBezTo>
                <a:cubicBezTo>
                  <a:pt x="958155" y="232902"/>
                  <a:pt x="958155" y="233096"/>
                  <a:pt x="958737" y="232122"/>
                </a:cubicBezTo>
                <a:cubicBezTo>
                  <a:pt x="961453" y="228029"/>
                  <a:pt x="966498" y="222962"/>
                  <a:pt x="970188" y="219844"/>
                </a:cubicBezTo>
                <a:cubicBezTo>
                  <a:pt x="972708" y="217700"/>
                  <a:pt x="969410" y="215361"/>
                  <a:pt x="966112" y="214971"/>
                </a:cubicBezTo>
                <a:cubicBezTo>
                  <a:pt x="966498" y="214387"/>
                  <a:pt x="966890" y="213802"/>
                  <a:pt x="967276" y="213412"/>
                </a:cubicBezTo>
                <a:lnTo>
                  <a:pt x="970575" y="208929"/>
                </a:lnTo>
                <a:cubicBezTo>
                  <a:pt x="981443" y="193922"/>
                  <a:pt x="995610" y="169755"/>
                  <a:pt x="992312" y="150265"/>
                </a:cubicBezTo>
                <a:cubicBezTo>
                  <a:pt x="988431" y="127463"/>
                  <a:pt x="956217" y="96669"/>
                  <a:pt x="933119" y="99982"/>
                </a:cubicBezTo>
                <a:cubicBezTo>
                  <a:pt x="930795" y="100372"/>
                  <a:pt x="928852" y="100956"/>
                  <a:pt x="926909" y="101931"/>
                </a:cubicBezTo>
                <a:cubicBezTo>
                  <a:pt x="925554" y="102516"/>
                  <a:pt x="922642" y="104270"/>
                  <a:pt x="922060" y="105244"/>
                </a:cubicBezTo>
                <a:lnTo>
                  <a:pt x="918375" y="103685"/>
                </a:lnTo>
                <a:cubicBezTo>
                  <a:pt x="918375" y="100372"/>
                  <a:pt x="915850" y="101346"/>
                  <a:pt x="912165" y="101151"/>
                </a:cubicBezTo>
                <a:cubicBezTo>
                  <a:pt x="911191" y="94135"/>
                  <a:pt x="902069" y="88678"/>
                  <a:pt x="894112" y="94914"/>
                </a:cubicBezTo>
                <a:cubicBezTo>
                  <a:pt x="892561" y="96084"/>
                  <a:pt x="891396" y="98423"/>
                  <a:pt x="890814" y="100372"/>
                </a:cubicBezTo>
                <a:cubicBezTo>
                  <a:pt x="890623" y="100761"/>
                  <a:pt x="890814" y="100956"/>
                  <a:pt x="890428" y="101151"/>
                </a:cubicBezTo>
                <a:cubicBezTo>
                  <a:pt x="888485" y="101151"/>
                  <a:pt x="885382" y="100566"/>
                  <a:pt x="884604" y="102320"/>
                </a:cubicBezTo>
                <a:lnTo>
                  <a:pt x="883053" y="107778"/>
                </a:lnTo>
                <a:cubicBezTo>
                  <a:pt x="878786" y="107388"/>
                  <a:pt x="872380" y="106024"/>
                  <a:pt x="867721" y="105439"/>
                </a:cubicBezTo>
                <a:cubicBezTo>
                  <a:pt x="865974" y="105244"/>
                  <a:pt x="865974" y="105439"/>
                  <a:pt x="865588" y="104660"/>
                </a:cubicBezTo>
                <a:lnTo>
                  <a:pt x="859960" y="95499"/>
                </a:lnTo>
                <a:cubicBezTo>
                  <a:pt x="859378" y="94720"/>
                  <a:pt x="859182" y="94525"/>
                  <a:pt x="858213" y="94330"/>
                </a:cubicBezTo>
                <a:cubicBezTo>
                  <a:pt x="856853" y="93940"/>
                  <a:pt x="852003" y="92965"/>
                  <a:pt x="851225" y="92576"/>
                </a:cubicBezTo>
                <a:cubicBezTo>
                  <a:pt x="851421" y="90627"/>
                  <a:pt x="851034" y="90627"/>
                  <a:pt x="850065" y="89847"/>
                </a:cubicBezTo>
                <a:cubicBezTo>
                  <a:pt x="846762" y="87508"/>
                  <a:pt x="843077" y="86924"/>
                  <a:pt x="841717" y="86339"/>
                </a:cubicBezTo>
                <a:cubicBezTo>
                  <a:pt x="847344" y="82246"/>
                  <a:pt x="851225" y="76010"/>
                  <a:pt x="851225" y="67824"/>
                </a:cubicBezTo>
                <a:cubicBezTo>
                  <a:pt x="851225" y="59443"/>
                  <a:pt x="845989" y="50868"/>
                  <a:pt x="838419" y="47165"/>
                </a:cubicBezTo>
                <a:cubicBezTo>
                  <a:pt x="838032" y="46775"/>
                  <a:pt x="837836" y="45801"/>
                  <a:pt x="837063" y="43852"/>
                </a:cubicBezTo>
                <a:cubicBezTo>
                  <a:pt x="836285" y="41318"/>
                  <a:pt x="836089" y="38200"/>
                  <a:pt x="836089" y="35471"/>
                </a:cubicBezTo>
                <a:cubicBezTo>
                  <a:pt x="841526" y="34887"/>
                  <a:pt x="846958" y="36835"/>
                  <a:pt x="850838" y="38979"/>
                </a:cubicBezTo>
                <a:cubicBezTo>
                  <a:pt x="851807" y="39564"/>
                  <a:pt x="853168" y="40538"/>
                  <a:pt x="854332" y="39954"/>
                </a:cubicBezTo>
                <a:cubicBezTo>
                  <a:pt x="855497" y="39369"/>
                  <a:pt x="855497" y="38005"/>
                  <a:pt x="855497" y="36446"/>
                </a:cubicBezTo>
                <a:lnTo>
                  <a:pt x="855497" y="17930"/>
                </a:lnTo>
                <a:cubicBezTo>
                  <a:pt x="855497" y="16371"/>
                  <a:pt x="855497" y="15202"/>
                  <a:pt x="854137" y="14812"/>
                </a:cubicBezTo>
                <a:cubicBezTo>
                  <a:pt x="852003" y="14033"/>
                  <a:pt x="846376" y="20269"/>
                  <a:pt x="836089" y="19490"/>
                </a:cubicBezTo>
                <a:cubicBezTo>
                  <a:pt x="835507" y="16176"/>
                  <a:pt x="836867" y="11109"/>
                  <a:pt x="837836" y="8381"/>
                </a:cubicBezTo>
                <a:cubicBezTo>
                  <a:pt x="838419" y="6821"/>
                  <a:pt x="839197" y="5457"/>
                  <a:pt x="839970" y="4093"/>
                </a:cubicBezTo>
                <a:cubicBezTo>
                  <a:pt x="840361" y="3508"/>
                  <a:pt x="840944" y="2729"/>
                  <a:pt x="840748" y="1754"/>
                </a:cubicBezTo>
                <a:cubicBezTo>
                  <a:pt x="840552" y="780"/>
                  <a:pt x="839970" y="390"/>
                  <a:pt x="839387" y="0"/>
                </a:cubicBezTo>
                <a:lnTo>
                  <a:pt x="816877" y="0"/>
                </a:lnTo>
                <a:cubicBezTo>
                  <a:pt x="816295" y="585"/>
                  <a:pt x="815522" y="780"/>
                  <a:pt x="815522" y="1949"/>
                </a:cubicBezTo>
                <a:cubicBezTo>
                  <a:pt x="815522" y="2923"/>
                  <a:pt x="817655" y="6237"/>
                  <a:pt x="818433" y="8575"/>
                </a:cubicBezTo>
                <a:cubicBezTo>
                  <a:pt x="819402" y="11304"/>
                  <a:pt x="820567" y="16371"/>
                  <a:pt x="820175" y="19490"/>
                </a:cubicBezTo>
                <a:cubicBezTo>
                  <a:pt x="814548" y="20074"/>
                  <a:pt x="809502" y="17930"/>
                  <a:pt x="805431" y="15982"/>
                </a:cubicBezTo>
                <a:cubicBezTo>
                  <a:pt x="804457" y="15592"/>
                  <a:pt x="803292" y="14422"/>
                  <a:pt x="802128" y="15007"/>
                </a:cubicBezTo>
                <a:cubicBezTo>
                  <a:pt x="800772" y="15592"/>
                  <a:pt x="800772" y="16566"/>
                  <a:pt x="800772" y="18320"/>
                </a:cubicBezTo>
                <a:lnTo>
                  <a:pt x="800772" y="36446"/>
                </a:lnTo>
                <a:cubicBezTo>
                  <a:pt x="800772" y="38005"/>
                  <a:pt x="800772" y="39369"/>
                  <a:pt x="801937" y="39759"/>
                </a:cubicBezTo>
                <a:cubicBezTo>
                  <a:pt x="803292" y="40344"/>
                  <a:pt x="804457" y="39174"/>
                  <a:pt x="805431" y="38784"/>
                </a:cubicBezTo>
                <a:cubicBezTo>
                  <a:pt x="809312" y="36641"/>
                  <a:pt x="814743" y="34497"/>
                  <a:pt x="820175" y="35276"/>
                </a:cubicBezTo>
                <a:cubicBezTo>
                  <a:pt x="820371" y="38200"/>
                  <a:pt x="819984" y="41123"/>
                  <a:pt x="819206" y="43657"/>
                </a:cubicBezTo>
                <a:cubicBezTo>
                  <a:pt x="818624" y="45606"/>
                  <a:pt x="818433" y="46385"/>
                  <a:pt x="818042" y="46970"/>
                </a:cubicBezTo>
                <a:cubicBezTo>
                  <a:pt x="810476" y="50673"/>
                  <a:pt x="805235" y="59249"/>
                  <a:pt x="805235" y="67629"/>
                </a:cubicBezTo>
                <a:cubicBezTo>
                  <a:pt x="805235" y="76010"/>
                  <a:pt x="808920" y="82051"/>
                  <a:pt x="814743" y="86144"/>
                </a:cubicBezTo>
                <a:cubicBezTo>
                  <a:pt x="813579" y="86729"/>
                  <a:pt x="809502" y="87119"/>
                  <a:pt x="806400" y="89652"/>
                </a:cubicBezTo>
                <a:cubicBezTo>
                  <a:pt x="805431" y="90432"/>
                  <a:pt x="805039" y="90627"/>
                  <a:pt x="805235" y="92381"/>
                </a:cubicBezTo>
                <a:cubicBezTo>
                  <a:pt x="804266" y="92771"/>
                  <a:pt x="801545" y="93355"/>
                  <a:pt x="800381" y="93550"/>
                </a:cubicBezTo>
                <a:cubicBezTo>
                  <a:pt x="798056" y="94135"/>
                  <a:pt x="797278" y="93940"/>
                  <a:pt x="796309" y="95304"/>
                </a:cubicBezTo>
                <a:cubicBezTo>
                  <a:pt x="794949" y="97643"/>
                  <a:pt x="793202" y="100177"/>
                  <a:pt x="791846" y="102516"/>
                </a:cubicBezTo>
                <a:cubicBezTo>
                  <a:pt x="790486" y="104660"/>
                  <a:pt x="790873" y="104660"/>
                  <a:pt x="789708" y="104855"/>
                </a:cubicBezTo>
                <a:cubicBezTo>
                  <a:pt x="784663" y="105634"/>
                  <a:pt x="777680" y="106998"/>
                  <a:pt x="773217" y="107388"/>
                </a:cubicBezTo>
                <a:cubicBezTo>
                  <a:pt x="773021" y="106414"/>
                  <a:pt x="771856" y="102516"/>
                  <a:pt x="771660" y="101931"/>
                </a:cubicBezTo>
                <a:cubicBezTo>
                  <a:pt x="770887" y="100177"/>
                  <a:pt x="767780" y="100761"/>
                  <a:pt x="765842" y="100761"/>
                </a:cubicBezTo>
                <a:cubicBezTo>
                  <a:pt x="765450" y="100761"/>
                  <a:pt x="765450" y="100177"/>
                  <a:pt x="765450" y="99787"/>
                </a:cubicBezTo>
                <a:cubicBezTo>
                  <a:pt x="764286" y="95109"/>
                  <a:pt x="760019" y="91796"/>
                  <a:pt x="754973" y="91796"/>
                </a:cubicBezTo>
                <a:cubicBezTo>
                  <a:pt x="749346" y="91796"/>
                  <a:pt x="744883" y="95889"/>
                  <a:pt x="744105" y="100761"/>
                </a:cubicBezTo>
                <a:cubicBezTo>
                  <a:pt x="742749" y="100761"/>
                  <a:pt x="741002" y="100566"/>
                  <a:pt x="739642" y="100761"/>
                </a:cubicBezTo>
                <a:cubicBezTo>
                  <a:pt x="738281" y="100956"/>
                  <a:pt x="737895" y="101736"/>
                  <a:pt x="737895" y="103295"/>
                </a:cubicBezTo>
                <a:lnTo>
                  <a:pt x="734210" y="104855"/>
                </a:lnTo>
                <a:cubicBezTo>
                  <a:pt x="733628" y="104075"/>
                  <a:pt x="730716" y="102126"/>
                  <a:pt x="729355" y="101541"/>
                </a:cubicBezTo>
                <a:cubicBezTo>
                  <a:pt x="722759" y="98423"/>
                  <a:pt x="715580" y="99202"/>
                  <a:pt x="708788" y="101346"/>
                </a:cubicBezTo>
                <a:cubicBezTo>
                  <a:pt x="696754" y="105439"/>
                  <a:pt x="686277" y="114210"/>
                  <a:pt x="677929" y="123565"/>
                </a:cubicBezTo>
                <a:cubicBezTo>
                  <a:pt x="672693" y="129217"/>
                  <a:pt x="666674" y="139156"/>
                  <a:pt x="664736" y="146952"/>
                </a:cubicBezTo>
                <a:cubicBezTo>
                  <a:pt x="659108" y="168001"/>
                  <a:pt x="675991" y="195676"/>
                  <a:pt x="688215" y="211463"/>
                </a:cubicBezTo>
                <a:lnTo>
                  <a:pt x="690544" y="214387"/>
                </a:lnTo>
                <a:cubicBezTo>
                  <a:pt x="689184" y="214581"/>
                  <a:pt x="687633" y="215166"/>
                  <a:pt x="686664" y="215751"/>
                </a:cubicBezTo>
                <a:cubicBezTo>
                  <a:pt x="683752" y="217700"/>
                  <a:pt x="687633" y="219844"/>
                  <a:pt x="689184" y="221598"/>
                </a:cubicBezTo>
                <a:cubicBezTo>
                  <a:pt x="690158" y="222572"/>
                  <a:pt x="690931" y="223157"/>
                  <a:pt x="691905" y="224131"/>
                </a:cubicBezTo>
                <a:cubicBezTo>
                  <a:pt x="694229" y="226665"/>
                  <a:pt x="695976" y="228614"/>
                  <a:pt x="697919" y="231342"/>
                </a:cubicBezTo>
                <a:cubicBezTo>
                  <a:pt x="698501" y="232122"/>
                  <a:pt x="698697" y="232122"/>
                  <a:pt x="698501" y="233291"/>
                </a:cubicBezTo>
                <a:cubicBezTo>
                  <a:pt x="698306" y="236020"/>
                  <a:pt x="699862" y="238943"/>
                  <a:pt x="702382" y="240113"/>
                </a:cubicBezTo>
                <a:cubicBezTo>
                  <a:pt x="703351" y="240503"/>
                  <a:pt x="703547" y="240113"/>
                  <a:pt x="703933" y="241282"/>
                </a:cubicBezTo>
                <a:cubicBezTo>
                  <a:pt x="704129" y="241867"/>
                  <a:pt x="704516" y="242451"/>
                  <a:pt x="704711" y="243036"/>
                </a:cubicBezTo>
                <a:cubicBezTo>
                  <a:pt x="707232" y="248103"/>
                  <a:pt x="709561" y="251612"/>
                  <a:pt x="713833" y="255120"/>
                </a:cubicBezTo>
                <a:cubicBezTo>
                  <a:pt x="715580" y="256484"/>
                  <a:pt x="719265" y="258823"/>
                  <a:pt x="720043" y="259407"/>
                </a:cubicBezTo>
                <a:cubicBezTo>
                  <a:pt x="719651" y="259992"/>
                  <a:pt x="719265" y="260187"/>
                  <a:pt x="718682" y="261746"/>
                </a:cubicBezTo>
                <a:cubicBezTo>
                  <a:pt x="717909" y="263695"/>
                  <a:pt x="718296" y="266034"/>
                  <a:pt x="719265" y="267788"/>
                </a:cubicBezTo>
                <a:cubicBezTo>
                  <a:pt x="720043" y="269152"/>
                  <a:pt x="720625" y="269347"/>
                  <a:pt x="720816" y="269932"/>
                </a:cubicBezTo>
                <a:cubicBezTo>
                  <a:pt x="720043" y="270322"/>
                  <a:pt x="718492" y="271881"/>
                  <a:pt x="717909" y="272465"/>
                </a:cubicBezTo>
                <a:cubicBezTo>
                  <a:pt x="717131" y="273440"/>
                  <a:pt x="716353" y="274609"/>
                  <a:pt x="715771" y="275779"/>
                </a:cubicBezTo>
                <a:cubicBezTo>
                  <a:pt x="713251" y="281236"/>
                  <a:pt x="714802" y="288642"/>
                  <a:pt x="718878" y="292345"/>
                </a:cubicBezTo>
                <a:cubicBezTo>
                  <a:pt x="719265" y="292540"/>
                  <a:pt x="719265" y="292735"/>
                  <a:pt x="719651" y="293124"/>
                </a:cubicBezTo>
                <a:cubicBezTo>
                  <a:pt x="721398" y="294878"/>
                  <a:pt x="723537" y="295658"/>
                  <a:pt x="725279" y="296243"/>
                </a:cubicBezTo>
                <a:cubicBezTo>
                  <a:pt x="725475" y="296243"/>
                  <a:pt x="725475" y="296438"/>
                  <a:pt x="725671" y="296438"/>
                </a:cubicBezTo>
                <a:cubicBezTo>
                  <a:pt x="724506" y="298387"/>
                  <a:pt x="723924" y="300335"/>
                  <a:pt x="724310" y="302284"/>
                </a:cubicBezTo>
                <a:cubicBezTo>
                  <a:pt x="725475" y="315733"/>
                  <a:pt x="750119" y="319631"/>
                  <a:pt x="760214" y="321775"/>
                </a:cubicBezTo>
                <a:cubicBezTo>
                  <a:pt x="750701" y="371863"/>
                  <a:pt x="718682" y="381802"/>
                  <a:pt x="718682" y="381802"/>
                </a:cubicBezTo>
                <a:cubicBezTo>
                  <a:pt x="719461" y="380438"/>
                  <a:pt x="720043" y="379074"/>
                  <a:pt x="720625" y="377515"/>
                </a:cubicBezTo>
                <a:cubicBezTo>
                  <a:pt x="721981" y="373812"/>
                  <a:pt x="721981" y="370304"/>
                  <a:pt x="721208" y="366601"/>
                </a:cubicBezTo>
                <a:cubicBezTo>
                  <a:pt x="720234" y="361923"/>
                  <a:pt x="718100" y="356856"/>
                  <a:pt x="715771" y="352958"/>
                </a:cubicBezTo>
                <a:cubicBezTo>
                  <a:pt x="714998" y="351788"/>
                  <a:pt x="712473" y="347891"/>
                  <a:pt x="711308" y="346916"/>
                </a:cubicBezTo>
                <a:lnTo>
                  <a:pt x="707814" y="343603"/>
                </a:lnTo>
                <a:cubicBezTo>
                  <a:pt x="705098" y="341459"/>
                  <a:pt x="702186" y="339705"/>
                  <a:pt x="698501" y="339510"/>
                </a:cubicBezTo>
                <a:cubicBezTo>
                  <a:pt x="697337" y="339510"/>
                  <a:pt x="696172" y="339510"/>
                  <a:pt x="695007" y="339900"/>
                </a:cubicBezTo>
                <a:cubicBezTo>
                  <a:pt x="694621" y="340095"/>
                  <a:pt x="693843" y="340290"/>
                  <a:pt x="693652" y="340290"/>
                </a:cubicBezTo>
                <a:cubicBezTo>
                  <a:pt x="693260" y="340290"/>
                  <a:pt x="692874" y="339705"/>
                  <a:pt x="692487" y="339510"/>
                </a:cubicBezTo>
                <a:cubicBezTo>
                  <a:pt x="692487" y="338730"/>
                  <a:pt x="692291" y="338146"/>
                  <a:pt x="691709" y="337756"/>
                </a:cubicBezTo>
                <a:cubicBezTo>
                  <a:pt x="691127" y="337561"/>
                  <a:pt x="690349" y="337366"/>
                  <a:pt x="689766" y="337171"/>
                </a:cubicBezTo>
                <a:cubicBezTo>
                  <a:pt x="689576" y="336976"/>
                  <a:pt x="689766" y="336392"/>
                  <a:pt x="689576" y="336002"/>
                </a:cubicBezTo>
                <a:cubicBezTo>
                  <a:pt x="689380" y="335027"/>
                  <a:pt x="688993" y="334053"/>
                  <a:pt x="688411" y="333273"/>
                </a:cubicBezTo>
                <a:cubicBezTo>
                  <a:pt x="686277" y="330350"/>
                  <a:pt x="682005" y="329960"/>
                  <a:pt x="679485" y="332299"/>
                </a:cubicBezTo>
                <a:cubicBezTo>
                  <a:pt x="678903" y="332689"/>
                  <a:pt x="678320" y="333663"/>
                  <a:pt x="678320" y="333663"/>
                </a:cubicBezTo>
                <a:cubicBezTo>
                  <a:pt x="676182" y="333078"/>
                  <a:pt x="675795" y="332494"/>
                  <a:pt x="674440" y="334638"/>
                </a:cubicBezTo>
                <a:cubicBezTo>
                  <a:pt x="674244" y="335027"/>
                  <a:pt x="673857" y="335417"/>
                  <a:pt x="673662" y="335807"/>
                </a:cubicBezTo>
                <a:cubicBezTo>
                  <a:pt x="673275" y="335612"/>
                  <a:pt x="670363" y="334248"/>
                  <a:pt x="669585" y="333858"/>
                </a:cubicBezTo>
                <a:lnTo>
                  <a:pt x="666674" y="332494"/>
                </a:lnTo>
                <a:cubicBezTo>
                  <a:pt x="666287" y="332299"/>
                  <a:pt x="666483" y="332494"/>
                  <a:pt x="666287" y="332104"/>
                </a:cubicBezTo>
                <a:lnTo>
                  <a:pt x="665509" y="329181"/>
                </a:lnTo>
                <a:cubicBezTo>
                  <a:pt x="664736" y="326062"/>
                  <a:pt x="665122" y="326647"/>
                  <a:pt x="663179" y="325478"/>
                </a:cubicBezTo>
                <a:cubicBezTo>
                  <a:pt x="662597" y="325088"/>
                  <a:pt x="661824" y="324698"/>
                  <a:pt x="661242" y="324308"/>
                </a:cubicBezTo>
                <a:cubicBezTo>
                  <a:pt x="661437" y="323139"/>
                  <a:pt x="660855" y="322554"/>
                  <a:pt x="660077" y="321775"/>
                </a:cubicBezTo>
                <a:cubicBezTo>
                  <a:pt x="659299" y="320995"/>
                  <a:pt x="658330" y="320410"/>
                  <a:pt x="657943" y="320215"/>
                </a:cubicBezTo>
                <a:cubicBezTo>
                  <a:pt x="658134" y="320020"/>
                  <a:pt x="659108" y="319631"/>
                  <a:pt x="659299" y="319436"/>
                </a:cubicBezTo>
                <a:cubicBezTo>
                  <a:pt x="665122" y="315928"/>
                  <a:pt x="666869" y="307937"/>
                  <a:pt x="662793" y="302284"/>
                </a:cubicBezTo>
                <a:cubicBezTo>
                  <a:pt x="661242" y="300141"/>
                  <a:pt x="661242" y="301115"/>
                  <a:pt x="661242" y="299361"/>
                </a:cubicBezTo>
                <a:cubicBezTo>
                  <a:pt x="661242" y="298387"/>
                  <a:pt x="661437" y="296243"/>
                  <a:pt x="661824" y="295268"/>
                </a:cubicBezTo>
                <a:cubicBezTo>
                  <a:pt x="662793" y="295463"/>
                  <a:pt x="664736" y="296438"/>
                  <a:pt x="665318" y="296827"/>
                </a:cubicBezTo>
                <a:cubicBezTo>
                  <a:pt x="667838" y="298581"/>
                  <a:pt x="668421" y="300335"/>
                  <a:pt x="669781" y="299946"/>
                </a:cubicBezTo>
                <a:cubicBezTo>
                  <a:pt x="670554" y="299751"/>
                  <a:pt x="670750" y="299166"/>
                  <a:pt x="670946" y="298581"/>
                </a:cubicBezTo>
                <a:cubicBezTo>
                  <a:pt x="671332" y="297217"/>
                  <a:pt x="671719" y="295853"/>
                  <a:pt x="672110" y="294489"/>
                </a:cubicBezTo>
                <a:cubicBezTo>
                  <a:pt x="672497" y="293124"/>
                  <a:pt x="672883" y="291760"/>
                  <a:pt x="673275" y="290396"/>
                </a:cubicBezTo>
                <a:cubicBezTo>
                  <a:pt x="673662" y="289032"/>
                  <a:pt x="674440" y="287472"/>
                  <a:pt x="673275" y="286693"/>
                </a:cubicBezTo>
                <a:cubicBezTo>
                  <a:pt x="672497" y="286108"/>
                  <a:pt x="670750" y="286888"/>
                  <a:pt x="668807" y="287083"/>
                </a:cubicBezTo>
                <a:cubicBezTo>
                  <a:pt x="667256" y="287277"/>
                  <a:pt x="665509" y="286888"/>
                  <a:pt x="664153" y="286498"/>
                </a:cubicBezTo>
                <a:cubicBezTo>
                  <a:pt x="664540" y="284744"/>
                  <a:pt x="665705" y="282795"/>
                  <a:pt x="666674" y="281820"/>
                </a:cubicBezTo>
                <a:lnTo>
                  <a:pt x="668421" y="279871"/>
                </a:lnTo>
                <a:cubicBezTo>
                  <a:pt x="669199" y="279092"/>
                  <a:pt x="669003" y="277922"/>
                  <a:pt x="668230" y="277338"/>
                </a:cubicBezTo>
                <a:cubicBezTo>
                  <a:pt x="667838" y="277143"/>
                  <a:pt x="663571" y="275974"/>
                  <a:pt x="662793" y="275584"/>
                </a:cubicBezTo>
                <a:lnTo>
                  <a:pt x="657165" y="273830"/>
                </a:lnTo>
                <a:lnTo>
                  <a:pt x="656583" y="273830"/>
                </a:lnTo>
                <a:cubicBezTo>
                  <a:pt x="656196" y="274025"/>
                  <a:pt x="655228" y="274414"/>
                  <a:pt x="655418" y="275779"/>
                </a:cubicBezTo>
                <a:cubicBezTo>
                  <a:pt x="655614" y="276558"/>
                  <a:pt x="655810" y="277338"/>
                  <a:pt x="655810" y="278312"/>
                </a:cubicBezTo>
                <a:cubicBezTo>
                  <a:pt x="656001" y="280261"/>
                  <a:pt x="655805" y="281820"/>
                  <a:pt x="655418" y="283769"/>
                </a:cubicBezTo>
                <a:cubicBezTo>
                  <a:pt x="653867" y="283380"/>
                  <a:pt x="652316" y="282600"/>
                  <a:pt x="651151" y="281626"/>
                </a:cubicBezTo>
                <a:cubicBezTo>
                  <a:pt x="650955" y="281431"/>
                  <a:pt x="650760" y="281236"/>
                  <a:pt x="650373" y="281041"/>
                </a:cubicBezTo>
                <a:cubicBezTo>
                  <a:pt x="649208" y="280066"/>
                  <a:pt x="648626" y="278702"/>
                  <a:pt x="647271" y="279092"/>
                </a:cubicBezTo>
                <a:cubicBezTo>
                  <a:pt x="646492" y="279287"/>
                  <a:pt x="646297" y="279871"/>
                  <a:pt x="646106" y="280456"/>
                </a:cubicBezTo>
                <a:lnTo>
                  <a:pt x="643777" y="288447"/>
                </a:lnTo>
                <a:cubicBezTo>
                  <a:pt x="643385" y="289811"/>
                  <a:pt x="642612" y="291370"/>
                  <a:pt x="643777" y="292345"/>
                </a:cubicBezTo>
                <a:cubicBezTo>
                  <a:pt x="644359" y="292735"/>
                  <a:pt x="645132" y="292540"/>
                  <a:pt x="645910" y="292345"/>
                </a:cubicBezTo>
                <a:cubicBezTo>
                  <a:pt x="646688" y="292150"/>
                  <a:pt x="647461" y="292150"/>
                  <a:pt x="648239" y="291955"/>
                </a:cubicBezTo>
                <a:cubicBezTo>
                  <a:pt x="649404" y="291955"/>
                  <a:pt x="651924" y="292150"/>
                  <a:pt x="652898" y="292540"/>
                </a:cubicBezTo>
                <a:cubicBezTo>
                  <a:pt x="652507" y="293904"/>
                  <a:pt x="652120" y="294684"/>
                  <a:pt x="651538" y="295658"/>
                </a:cubicBezTo>
                <a:cubicBezTo>
                  <a:pt x="650373" y="297607"/>
                  <a:pt x="650373" y="296827"/>
                  <a:pt x="648822" y="297607"/>
                </a:cubicBezTo>
                <a:cubicBezTo>
                  <a:pt x="646492" y="298387"/>
                  <a:pt x="644550" y="299946"/>
                  <a:pt x="643390" y="301505"/>
                </a:cubicBezTo>
                <a:cubicBezTo>
                  <a:pt x="642030" y="303259"/>
                  <a:pt x="641061" y="305403"/>
                  <a:pt x="640865" y="308326"/>
                </a:cubicBezTo>
                <a:cubicBezTo>
                  <a:pt x="640669" y="310276"/>
                  <a:pt x="641061" y="312420"/>
                  <a:pt x="641834" y="314174"/>
                </a:cubicBezTo>
                <a:lnTo>
                  <a:pt x="642612" y="315733"/>
                </a:lnTo>
                <a:cubicBezTo>
                  <a:pt x="641061" y="315928"/>
                  <a:pt x="638340" y="315733"/>
                  <a:pt x="637567" y="317487"/>
                </a:cubicBezTo>
                <a:cubicBezTo>
                  <a:pt x="636788" y="317487"/>
                  <a:pt x="635820" y="317487"/>
                  <a:pt x="634851" y="317292"/>
                </a:cubicBezTo>
                <a:cubicBezTo>
                  <a:pt x="632908" y="317097"/>
                  <a:pt x="633294" y="317487"/>
                  <a:pt x="631357" y="319046"/>
                </a:cubicBezTo>
                <a:lnTo>
                  <a:pt x="629223" y="320995"/>
                </a:lnTo>
                <a:cubicBezTo>
                  <a:pt x="628832" y="321385"/>
                  <a:pt x="628832" y="321385"/>
                  <a:pt x="628249" y="321190"/>
                </a:cubicBezTo>
                <a:cubicBezTo>
                  <a:pt x="626116" y="320800"/>
                  <a:pt x="622817" y="320410"/>
                  <a:pt x="620875" y="320215"/>
                </a:cubicBezTo>
                <a:cubicBezTo>
                  <a:pt x="620875" y="319241"/>
                  <a:pt x="621070" y="317682"/>
                  <a:pt x="620488" y="316902"/>
                </a:cubicBezTo>
                <a:cubicBezTo>
                  <a:pt x="619906" y="316123"/>
                  <a:pt x="618937" y="316317"/>
                  <a:pt x="617968" y="315733"/>
                </a:cubicBezTo>
                <a:cubicBezTo>
                  <a:pt x="617968" y="310081"/>
                  <a:pt x="611758" y="307742"/>
                  <a:pt x="607872" y="310860"/>
                </a:cubicBezTo>
                <a:cubicBezTo>
                  <a:pt x="607486" y="311055"/>
                  <a:pt x="606903" y="311835"/>
                  <a:pt x="606708" y="312225"/>
                </a:cubicBezTo>
                <a:cubicBezTo>
                  <a:pt x="605156" y="312030"/>
                  <a:pt x="604187" y="310860"/>
                  <a:pt x="603023" y="312614"/>
                </a:cubicBezTo>
                <a:lnTo>
                  <a:pt x="601858" y="312809"/>
                </a:lnTo>
                <a:cubicBezTo>
                  <a:pt x="601276" y="312225"/>
                  <a:pt x="601080" y="311640"/>
                  <a:pt x="599725" y="310276"/>
                </a:cubicBezTo>
                <a:cubicBezTo>
                  <a:pt x="591185" y="303259"/>
                  <a:pt x="574689" y="310471"/>
                  <a:pt x="567124" y="316902"/>
                </a:cubicBezTo>
                <a:cubicBezTo>
                  <a:pt x="565763" y="318071"/>
                  <a:pt x="564598" y="319046"/>
                  <a:pt x="563434" y="320410"/>
                </a:cubicBezTo>
                <a:cubicBezTo>
                  <a:pt x="562078" y="321969"/>
                  <a:pt x="560718" y="323918"/>
                  <a:pt x="559749" y="326257"/>
                </a:cubicBezTo>
                <a:cubicBezTo>
                  <a:pt x="559357" y="327426"/>
                  <a:pt x="558971" y="328596"/>
                  <a:pt x="558775" y="329960"/>
                </a:cubicBezTo>
                <a:cubicBezTo>
                  <a:pt x="558584" y="330935"/>
                  <a:pt x="558388" y="334053"/>
                  <a:pt x="558193" y="334248"/>
                </a:cubicBezTo>
                <a:lnTo>
                  <a:pt x="558193" y="336781"/>
                </a:lnTo>
                <a:cubicBezTo>
                  <a:pt x="558388" y="337171"/>
                  <a:pt x="558388" y="339510"/>
                  <a:pt x="558388" y="340095"/>
                </a:cubicBezTo>
                <a:cubicBezTo>
                  <a:pt x="558775" y="343018"/>
                  <a:pt x="559357" y="346136"/>
                  <a:pt x="559940" y="349060"/>
                </a:cubicBezTo>
                <a:cubicBezTo>
                  <a:pt x="558775" y="347696"/>
                  <a:pt x="557028" y="345942"/>
                  <a:pt x="555868" y="344382"/>
                </a:cubicBezTo>
                <a:cubicBezTo>
                  <a:pt x="526952" y="307742"/>
                  <a:pt x="546551" y="248493"/>
                  <a:pt x="503081" y="220428"/>
                </a:cubicBezTo>
                <a:cubicBezTo>
                  <a:pt x="482511" y="207175"/>
                  <a:pt x="453402" y="203667"/>
                  <a:pt x="430502" y="212632"/>
                </a:cubicBezTo>
                <a:cubicBezTo>
                  <a:pt x="417306" y="217895"/>
                  <a:pt x="399646" y="232902"/>
                  <a:pt x="401005" y="248298"/>
                </a:cubicBezTo>
                <a:cubicBezTo>
                  <a:pt x="401199" y="254535"/>
                  <a:pt x="401975" y="265059"/>
                  <a:pt x="402751" y="269152"/>
                </a:cubicBezTo>
                <a:cubicBezTo>
                  <a:pt x="390719" y="275584"/>
                  <a:pt x="383733" y="277728"/>
                  <a:pt x="371701" y="286108"/>
                </a:cubicBezTo>
                <a:cubicBezTo>
                  <a:pt x="366462" y="289616"/>
                  <a:pt x="354042" y="302090"/>
                  <a:pt x="353072" y="308326"/>
                </a:cubicBezTo>
                <a:cubicBezTo>
                  <a:pt x="351519" y="317097"/>
                  <a:pt x="356953" y="314563"/>
                  <a:pt x="361610" y="312225"/>
                </a:cubicBezTo>
                <a:cubicBezTo>
                  <a:pt x="363939" y="311055"/>
                  <a:pt x="379852" y="305987"/>
                  <a:pt x="377523" y="310665"/>
                </a:cubicBezTo>
                <a:cubicBezTo>
                  <a:pt x="376941" y="312030"/>
                  <a:pt x="373836" y="315343"/>
                  <a:pt x="370925" y="321580"/>
                </a:cubicBezTo>
                <a:cubicBezTo>
                  <a:pt x="368984" y="325867"/>
                  <a:pt x="367820" y="328986"/>
                  <a:pt x="366850" y="334053"/>
                </a:cubicBezTo>
                <a:cubicBezTo>
                  <a:pt x="365880" y="339315"/>
                  <a:pt x="364522" y="350424"/>
                  <a:pt x="370343" y="352568"/>
                </a:cubicBezTo>
                <a:cubicBezTo>
                  <a:pt x="374225" y="353932"/>
                  <a:pt x="379464" y="341459"/>
                  <a:pt x="389943" y="336002"/>
                </a:cubicBezTo>
                <a:cubicBezTo>
                  <a:pt x="408573" y="326257"/>
                  <a:pt x="447191" y="347696"/>
                  <a:pt x="447191" y="305987"/>
                </a:cubicBezTo>
                <a:cubicBezTo>
                  <a:pt x="447191" y="297607"/>
                  <a:pt x="447191" y="289226"/>
                  <a:pt x="447191" y="280846"/>
                </a:cubicBezTo>
                <a:cubicBezTo>
                  <a:pt x="446997" y="271491"/>
                  <a:pt x="446997" y="270906"/>
                  <a:pt x="449132" y="271101"/>
                </a:cubicBezTo>
                <a:cubicBezTo>
                  <a:pt x="465433" y="270906"/>
                  <a:pt x="479600" y="280651"/>
                  <a:pt x="482123" y="293319"/>
                </a:cubicBezTo>
                <a:cubicBezTo>
                  <a:pt x="486974" y="317877"/>
                  <a:pt x="481928" y="332689"/>
                  <a:pt x="499200" y="363872"/>
                </a:cubicBezTo>
                <a:cubicBezTo>
                  <a:pt x="509678" y="382582"/>
                  <a:pt x="526174" y="397589"/>
                  <a:pt x="546937" y="410062"/>
                </a:cubicBezTo>
                <a:cubicBezTo>
                  <a:pt x="539759" y="412596"/>
                  <a:pt x="536656" y="415325"/>
                  <a:pt x="530446" y="419613"/>
                </a:cubicBezTo>
                <a:cubicBezTo>
                  <a:pt x="521129" y="412012"/>
                  <a:pt x="505215" y="412012"/>
                  <a:pt x="499782" y="425070"/>
                </a:cubicBezTo>
                <a:cubicBezTo>
                  <a:pt x="469896" y="425070"/>
                  <a:pt x="449714" y="442805"/>
                  <a:pt x="446997" y="472429"/>
                </a:cubicBezTo>
                <a:cubicBezTo>
                  <a:pt x="446221" y="480225"/>
                  <a:pt x="447580" y="486462"/>
                  <a:pt x="451849" y="486462"/>
                </a:cubicBezTo>
                <a:cubicBezTo>
                  <a:pt x="454372" y="486462"/>
                  <a:pt x="457283" y="481979"/>
                  <a:pt x="463493" y="479446"/>
                </a:cubicBezTo>
                <a:cubicBezTo>
                  <a:pt x="470867" y="476327"/>
                  <a:pt x="480376" y="476717"/>
                  <a:pt x="487362" y="479446"/>
                </a:cubicBezTo>
                <a:cubicBezTo>
                  <a:pt x="496483" y="482954"/>
                  <a:pt x="505024" y="492114"/>
                  <a:pt x="508127" y="499715"/>
                </a:cubicBezTo>
                <a:cubicBezTo>
                  <a:pt x="508709" y="501079"/>
                  <a:pt x="508905" y="502248"/>
                  <a:pt x="509874" y="503611"/>
                </a:cubicBezTo>
                <a:cubicBezTo>
                  <a:pt x="511621" y="505953"/>
                  <a:pt x="514336" y="506732"/>
                  <a:pt x="516470" y="506536"/>
                </a:cubicBezTo>
                <a:cubicBezTo>
                  <a:pt x="520160" y="506340"/>
                  <a:pt x="523654" y="505757"/>
                  <a:pt x="527921" y="506536"/>
                </a:cubicBezTo>
                <a:cubicBezTo>
                  <a:pt x="532966" y="507315"/>
                  <a:pt x="544026" y="511216"/>
                  <a:pt x="547520" y="517453"/>
                </a:cubicBezTo>
                <a:cubicBezTo>
                  <a:pt x="519382" y="504003"/>
                  <a:pt x="493766" y="513749"/>
                  <a:pt x="464075" y="505174"/>
                </a:cubicBezTo>
                <a:cubicBezTo>
                  <a:pt x="442922" y="497766"/>
                  <a:pt x="435547" y="492893"/>
                  <a:pt x="419634" y="476522"/>
                </a:cubicBezTo>
                <a:cubicBezTo>
                  <a:pt x="417888" y="475937"/>
                  <a:pt x="415559" y="477302"/>
                  <a:pt x="415559" y="478081"/>
                </a:cubicBezTo>
                <a:cubicBezTo>
                  <a:pt x="415559" y="509069"/>
                  <a:pt x="434578" y="531485"/>
                  <a:pt x="464269" y="537913"/>
                </a:cubicBezTo>
                <a:cubicBezTo>
                  <a:pt x="472225" y="539667"/>
                  <a:pt x="481152" y="541230"/>
                  <a:pt x="489303" y="542009"/>
                </a:cubicBezTo>
                <a:cubicBezTo>
                  <a:pt x="488138" y="544150"/>
                  <a:pt x="484451" y="551754"/>
                  <a:pt x="484645" y="553895"/>
                </a:cubicBezTo>
                <a:cubicBezTo>
                  <a:pt x="485033" y="556428"/>
                  <a:pt x="487362" y="558378"/>
                  <a:pt x="489885" y="558378"/>
                </a:cubicBezTo>
                <a:cubicBezTo>
                  <a:pt x="492214" y="558378"/>
                  <a:pt x="494931" y="557403"/>
                  <a:pt x="497453" y="556820"/>
                </a:cubicBezTo>
                <a:cubicBezTo>
                  <a:pt x="506575" y="554287"/>
                  <a:pt x="516470" y="556237"/>
                  <a:pt x="525396" y="559157"/>
                </a:cubicBezTo>
                <a:cubicBezTo>
                  <a:pt x="536265" y="562665"/>
                  <a:pt x="543835" y="568123"/>
                  <a:pt x="554704" y="576506"/>
                </a:cubicBezTo>
                <a:cubicBezTo>
                  <a:pt x="556255" y="577672"/>
                  <a:pt x="556255" y="577672"/>
                  <a:pt x="557806" y="579039"/>
                </a:cubicBezTo>
                <a:cubicBezTo>
                  <a:pt x="559940" y="580989"/>
                  <a:pt x="561104" y="583130"/>
                  <a:pt x="562656" y="585276"/>
                </a:cubicBezTo>
                <a:cubicBezTo>
                  <a:pt x="567314" y="591900"/>
                  <a:pt x="571777" y="589563"/>
                  <a:pt x="578183" y="588980"/>
                </a:cubicBezTo>
                <a:cubicBezTo>
                  <a:pt x="582259" y="588588"/>
                  <a:pt x="588856" y="594433"/>
                  <a:pt x="592154" y="596579"/>
                </a:cubicBezTo>
                <a:cubicBezTo>
                  <a:pt x="597782" y="600283"/>
                  <a:pt x="604966" y="603399"/>
                  <a:pt x="611366" y="605545"/>
                </a:cubicBezTo>
                <a:cubicBezTo>
                  <a:pt x="613113" y="606128"/>
                  <a:pt x="613696" y="606128"/>
                  <a:pt x="615056" y="607299"/>
                </a:cubicBezTo>
                <a:cubicBezTo>
                  <a:pt x="623013" y="614702"/>
                  <a:pt x="636402" y="649199"/>
                  <a:pt x="638535" y="656215"/>
                </a:cubicBezTo>
                <a:cubicBezTo>
                  <a:pt x="643581" y="673368"/>
                  <a:pt x="645524" y="691491"/>
                  <a:pt x="640669" y="707669"/>
                </a:cubicBezTo>
                <a:cubicBezTo>
                  <a:pt x="638340" y="714685"/>
                  <a:pt x="636598" y="720726"/>
                  <a:pt x="632521" y="726964"/>
                </a:cubicBezTo>
                <a:cubicBezTo>
                  <a:pt x="631161" y="729110"/>
                  <a:pt x="629027" y="731447"/>
                  <a:pt x="632712" y="733980"/>
                </a:cubicBezTo>
                <a:cubicBezTo>
                  <a:pt x="634851" y="735347"/>
                  <a:pt x="637953" y="734568"/>
                  <a:pt x="641643" y="733593"/>
                </a:cubicBezTo>
                <a:cubicBezTo>
                  <a:pt x="637371" y="752495"/>
                  <a:pt x="613500" y="783680"/>
                  <a:pt x="596617" y="794787"/>
                </a:cubicBezTo>
                <a:cubicBezTo>
                  <a:pt x="587305" y="800828"/>
                  <a:pt x="578379" y="808040"/>
                  <a:pt x="570030" y="815252"/>
                </a:cubicBezTo>
                <a:cubicBezTo>
                  <a:pt x="560718" y="823826"/>
                  <a:pt x="555090" y="829480"/>
                  <a:pt x="549267" y="840783"/>
                </a:cubicBezTo>
                <a:cubicBezTo>
                  <a:pt x="533549" y="840396"/>
                  <a:pt x="520742" y="833963"/>
                  <a:pt x="509874" y="822856"/>
                </a:cubicBezTo>
                <a:cubicBezTo>
                  <a:pt x="489497" y="802195"/>
                  <a:pt x="481152" y="780368"/>
                  <a:pt x="448744" y="776272"/>
                </a:cubicBezTo>
                <a:cubicBezTo>
                  <a:pt x="447191" y="776081"/>
                  <a:pt x="446027" y="776081"/>
                  <a:pt x="445445" y="776081"/>
                </a:cubicBezTo>
                <a:cubicBezTo>
                  <a:pt x="444086" y="776081"/>
                  <a:pt x="443698" y="775885"/>
                  <a:pt x="443504" y="774518"/>
                </a:cubicBezTo>
                <a:cubicBezTo>
                  <a:pt x="442340" y="758928"/>
                  <a:pt x="438653" y="739634"/>
                  <a:pt x="434771" y="726381"/>
                </a:cubicBezTo>
                <a:cubicBezTo>
                  <a:pt x="458835" y="715464"/>
                  <a:pt x="470673" y="694220"/>
                  <a:pt x="470673" y="671031"/>
                </a:cubicBezTo>
                <a:cubicBezTo>
                  <a:pt x="470673" y="644525"/>
                  <a:pt x="458059" y="628734"/>
                  <a:pt x="442922" y="609440"/>
                </a:cubicBezTo>
                <a:cubicBezTo>
                  <a:pt x="423128" y="584105"/>
                  <a:pt x="399452" y="555845"/>
                  <a:pt x="387032" y="525444"/>
                </a:cubicBezTo>
                <a:cubicBezTo>
                  <a:pt x="385868" y="522715"/>
                  <a:pt x="384704" y="517060"/>
                  <a:pt x="381211" y="522519"/>
                </a:cubicBezTo>
                <a:cubicBezTo>
                  <a:pt x="379852" y="524660"/>
                  <a:pt x="378687" y="527977"/>
                  <a:pt x="377911" y="529731"/>
                </a:cubicBezTo>
                <a:cubicBezTo>
                  <a:pt x="376747" y="532264"/>
                  <a:pt x="375777" y="535380"/>
                  <a:pt x="372866" y="532068"/>
                </a:cubicBezTo>
                <a:cubicBezTo>
                  <a:pt x="370149" y="528560"/>
                  <a:pt x="366462" y="520373"/>
                  <a:pt x="365297" y="518232"/>
                </a:cubicBezTo>
                <a:cubicBezTo>
                  <a:pt x="352489" y="491724"/>
                  <a:pt x="333859" y="466583"/>
                  <a:pt x="324156" y="439882"/>
                </a:cubicBezTo>
                <a:cubicBezTo>
                  <a:pt x="316588" y="419223"/>
                  <a:pt x="313483" y="397979"/>
                  <a:pt x="314647" y="374396"/>
                </a:cubicBezTo>
                <a:cubicBezTo>
                  <a:pt x="315230" y="368549"/>
                  <a:pt x="313871" y="365821"/>
                  <a:pt x="308243" y="370888"/>
                </a:cubicBezTo>
                <a:cubicBezTo>
                  <a:pt x="306691" y="372447"/>
                  <a:pt x="306691" y="369134"/>
                  <a:pt x="306691" y="367770"/>
                </a:cubicBezTo>
                <a:cubicBezTo>
                  <a:pt x="305527" y="329570"/>
                  <a:pt x="297570" y="294099"/>
                  <a:pt x="289808" y="256874"/>
                </a:cubicBezTo>
                <a:cubicBezTo>
                  <a:pt x="285538" y="235630"/>
                  <a:pt x="281269" y="211463"/>
                  <a:pt x="284762" y="190219"/>
                </a:cubicBezTo>
                <a:cubicBezTo>
                  <a:pt x="285926" y="183008"/>
                  <a:pt x="290778" y="173458"/>
                  <a:pt x="290584" y="169365"/>
                </a:cubicBezTo>
                <a:cubicBezTo>
                  <a:pt x="290390" y="166442"/>
                  <a:pt x="288449" y="166247"/>
                  <a:pt x="285732" y="166831"/>
                </a:cubicBezTo>
                <a:cubicBezTo>
                  <a:pt x="283792" y="167221"/>
                  <a:pt x="282627" y="168586"/>
                  <a:pt x="279910" y="169950"/>
                </a:cubicBezTo>
                <a:lnTo>
                  <a:pt x="271372" y="175602"/>
                </a:lnTo>
                <a:cubicBezTo>
                  <a:pt x="263221" y="182033"/>
                  <a:pt x="255847" y="189634"/>
                  <a:pt x="250025" y="198210"/>
                </a:cubicBezTo>
                <a:cubicBezTo>
                  <a:pt x="243621" y="207370"/>
                  <a:pt x="238964" y="215751"/>
                  <a:pt x="234112" y="225496"/>
                </a:cubicBezTo>
                <a:cubicBezTo>
                  <a:pt x="227514" y="238943"/>
                  <a:pt x="222856" y="254730"/>
                  <a:pt x="219946" y="269542"/>
                </a:cubicBezTo>
                <a:lnTo>
                  <a:pt x="217423" y="282015"/>
                </a:lnTo>
                <a:cubicBezTo>
                  <a:pt x="216646" y="286303"/>
                  <a:pt x="215870" y="289421"/>
                  <a:pt x="215288" y="294099"/>
                </a:cubicBezTo>
                <a:cubicBezTo>
                  <a:pt x="214706" y="298776"/>
                  <a:pt x="213541" y="318656"/>
                  <a:pt x="212571" y="320605"/>
                </a:cubicBezTo>
                <a:cubicBezTo>
                  <a:pt x="203062" y="300335"/>
                  <a:pt x="196464" y="295463"/>
                  <a:pt x="189478" y="288642"/>
                </a:cubicBezTo>
                <a:cubicBezTo>
                  <a:pt x="177446" y="276753"/>
                  <a:pt x="179192" y="272465"/>
                  <a:pt x="174341" y="257069"/>
                </a:cubicBezTo>
                <a:cubicBezTo>
                  <a:pt x="172594" y="251612"/>
                  <a:pt x="168907" y="251612"/>
                  <a:pt x="166967" y="256289"/>
                </a:cubicBezTo>
                <a:cubicBezTo>
                  <a:pt x="149307" y="298971"/>
                  <a:pt x="142903" y="365236"/>
                  <a:pt x="152218" y="409673"/>
                </a:cubicBezTo>
                <a:cubicBezTo>
                  <a:pt x="137857" y="386285"/>
                  <a:pt x="111465" y="378489"/>
                  <a:pt x="98657" y="353932"/>
                </a:cubicBezTo>
                <a:cubicBezTo>
                  <a:pt x="97298" y="351204"/>
                  <a:pt x="96522" y="347306"/>
                  <a:pt x="94000" y="346916"/>
                </a:cubicBezTo>
                <a:cubicBezTo>
                  <a:pt x="92059" y="346916"/>
                  <a:pt x="90507" y="347501"/>
                  <a:pt x="89730" y="350619"/>
                </a:cubicBezTo>
                <a:cubicBezTo>
                  <a:pt x="84879" y="371863"/>
                  <a:pt x="77699" y="454304"/>
                  <a:pt x="102344" y="519207"/>
                </a:cubicBezTo>
                <a:cubicBezTo>
                  <a:pt x="85655" y="500105"/>
                  <a:pt x="61980" y="494648"/>
                  <a:pt x="41797" y="468531"/>
                </a:cubicBezTo>
                <a:cubicBezTo>
                  <a:pt x="37140" y="462685"/>
                  <a:pt x="33064" y="464634"/>
                  <a:pt x="33064" y="471845"/>
                </a:cubicBezTo>
                <a:cubicBezTo>
                  <a:pt x="31512" y="534405"/>
                  <a:pt x="48783" y="597554"/>
                  <a:pt x="84490" y="644133"/>
                </a:cubicBezTo>
                <a:cubicBezTo>
                  <a:pt x="86431" y="646862"/>
                  <a:pt x="85655" y="647641"/>
                  <a:pt x="84685" y="651149"/>
                </a:cubicBezTo>
                <a:cubicBezTo>
                  <a:pt x="78863" y="669664"/>
                  <a:pt x="92835" y="695974"/>
                  <a:pt x="103897" y="710595"/>
                </a:cubicBezTo>
                <a:cubicBezTo>
                  <a:pt x="69160" y="683500"/>
                  <a:pt x="52665" y="701432"/>
                  <a:pt x="7642" y="669277"/>
                </a:cubicBezTo>
                <a:cubicBezTo>
                  <a:pt x="5314" y="667523"/>
                  <a:pt x="2985" y="667131"/>
                  <a:pt x="1820" y="667523"/>
                </a:cubicBezTo>
                <a:cubicBezTo>
                  <a:pt x="-896" y="668493"/>
                  <a:pt x="74" y="674539"/>
                  <a:pt x="656" y="677263"/>
                </a:cubicBezTo>
                <a:cubicBezTo>
                  <a:pt x="9583" y="718586"/>
                  <a:pt x="35005" y="762632"/>
                  <a:pt x="69548" y="798687"/>
                </a:cubicBezTo>
                <a:cubicBezTo>
                  <a:pt x="59845" y="797129"/>
                  <a:pt x="28019" y="797129"/>
                  <a:pt x="12106" y="806095"/>
                </a:cubicBezTo>
                <a:cubicBezTo>
                  <a:pt x="6478" y="809211"/>
                  <a:pt x="7254" y="813111"/>
                  <a:pt x="10553" y="818564"/>
                </a:cubicBezTo>
                <a:cubicBezTo>
                  <a:pt x="34423" y="856569"/>
                  <a:pt x="75176" y="893599"/>
                  <a:pt x="120586" y="915235"/>
                </a:cubicBezTo>
                <a:cubicBezTo>
                  <a:pt x="112241" y="912702"/>
                  <a:pt x="80997" y="907631"/>
                  <a:pt x="56740" y="911727"/>
                </a:cubicBezTo>
                <a:cubicBezTo>
                  <a:pt x="41797" y="914260"/>
                  <a:pt x="40633" y="916406"/>
                  <a:pt x="47425" y="929072"/>
                </a:cubicBezTo>
                <a:cubicBezTo>
                  <a:pt x="80609" y="990075"/>
                  <a:pt x="175699" y="1010736"/>
                  <a:pt x="236441" y="1009369"/>
                </a:cubicBezTo>
                <a:cubicBezTo>
                  <a:pt x="215094" y="1048349"/>
                  <a:pt x="206555" y="1107985"/>
                  <a:pt x="222468" y="1138196"/>
                </a:cubicBezTo>
                <a:cubicBezTo>
                  <a:pt x="224603" y="1141508"/>
                  <a:pt x="226349" y="1141121"/>
                  <a:pt x="229066" y="1139171"/>
                </a:cubicBezTo>
                <a:cubicBezTo>
                  <a:pt x="248472" y="1125530"/>
                  <a:pt x="274865" y="1102723"/>
                  <a:pt x="284374" y="1096295"/>
                </a:cubicBezTo>
                <a:cubicBezTo>
                  <a:pt x="280687" y="1115001"/>
                  <a:pt x="276806" y="1141121"/>
                  <a:pt x="277776" y="1164506"/>
                </a:cubicBezTo>
                <a:cubicBezTo>
                  <a:pt x="277970" y="1170547"/>
                  <a:pt x="278358" y="1172306"/>
                  <a:pt x="285538" y="1169768"/>
                </a:cubicBezTo>
                <a:cubicBezTo>
                  <a:pt x="301451" y="1164119"/>
                  <a:pt x="326485" y="1146579"/>
                  <a:pt x="339293" y="1137025"/>
                </a:cubicBezTo>
                <a:cubicBezTo>
                  <a:pt x="338517" y="1148524"/>
                  <a:pt x="338323" y="1170743"/>
                  <a:pt x="342010" y="1184584"/>
                </a:cubicBezTo>
                <a:cubicBezTo>
                  <a:pt x="344727" y="1194520"/>
                  <a:pt x="345115" y="1193354"/>
                  <a:pt x="354236" y="1190821"/>
                </a:cubicBezTo>
                <a:cubicBezTo>
                  <a:pt x="373060" y="1185554"/>
                  <a:pt x="390720" y="1175226"/>
                  <a:pt x="401393" y="1167039"/>
                </a:cubicBezTo>
                <a:cubicBezTo>
                  <a:pt x="402169" y="1175814"/>
                  <a:pt x="404110" y="1191791"/>
                  <a:pt x="409543" y="1202707"/>
                </a:cubicBezTo>
                <a:cubicBezTo>
                  <a:pt x="413036" y="1209919"/>
                  <a:pt x="413619" y="1211090"/>
                  <a:pt x="420605" y="1208361"/>
                </a:cubicBezTo>
                <a:cubicBezTo>
                  <a:pt x="441952" y="1199978"/>
                  <a:pt x="465045" y="1175814"/>
                  <a:pt x="470479" y="1170939"/>
                </a:cubicBezTo>
                <a:cubicBezTo>
                  <a:pt x="470479" y="1180880"/>
                  <a:pt x="472225" y="1214789"/>
                  <a:pt x="479988" y="1220051"/>
                </a:cubicBezTo>
                <a:cubicBezTo>
                  <a:pt x="482705" y="1221805"/>
                  <a:pt x="487750" y="1221805"/>
                  <a:pt x="493378" y="1220443"/>
                </a:cubicBezTo>
                <a:cubicBezTo>
                  <a:pt x="509487" y="1216543"/>
                  <a:pt x="528308" y="1199003"/>
                  <a:pt x="538790" y="1187117"/>
                </a:cubicBezTo>
                <a:cubicBezTo>
                  <a:pt x="543253" y="1197249"/>
                  <a:pt x="548102" y="1207190"/>
                  <a:pt x="553539" y="1216739"/>
                </a:cubicBezTo>
                <a:cubicBezTo>
                  <a:pt x="541892" y="1217322"/>
                  <a:pt x="526174" y="1222393"/>
                  <a:pt x="518413" y="1226097"/>
                </a:cubicBezTo>
                <a:cubicBezTo>
                  <a:pt x="486780" y="1240516"/>
                  <a:pt x="468926" y="1269364"/>
                  <a:pt x="463104" y="1301519"/>
                </a:cubicBezTo>
                <a:cubicBezTo>
                  <a:pt x="459223" y="1323155"/>
                  <a:pt x="459611" y="1350245"/>
                  <a:pt x="470673" y="1369931"/>
                </a:cubicBezTo>
                <a:cubicBezTo>
                  <a:pt x="473001" y="1374022"/>
                  <a:pt x="475524" y="1377922"/>
                  <a:pt x="477853" y="1382596"/>
                </a:cubicBezTo>
                <a:cubicBezTo>
                  <a:pt x="484645" y="1395462"/>
                  <a:pt x="483093" y="1403257"/>
                  <a:pt x="484063" y="1406765"/>
                </a:cubicBezTo>
                <a:cubicBezTo>
                  <a:pt x="484645" y="1409102"/>
                  <a:pt x="486198" y="1408715"/>
                  <a:pt x="488138" y="1408715"/>
                </a:cubicBezTo>
                <a:cubicBezTo>
                  <a:pt x="501917" y="1407740"/>
                  <a:pt x="516470" y="1393316"/>
                  <a:pt x="521711" y="1388446"/>
                </a:cubicBezTo>
                <a:cubicBezTo>
                  <a:pt x="527725" y="1419239"/>
                  <a:pt x="542475" y="1429371"/>
                  <a:pt x="557806" y="1443795"/>
                </a:cubicBezTo>
                <a:cubicBezTo>
                  <a:pt x="563820" y="1449057"/>
                  <a:pt x="575271" y="1458802"/>
                  <a:pt x="575854" y="1470884"/>
                </a:cubicBezTo>
                <a:cubicBezTo>
                  <a:pt x="575467" y="1479850"/>
                  <a:pt x="582842" y="1475171"/>
                  <a:pt x="586918" y="1472442"/>
                </a:cubicBezTo>
                <a:cubicBezTo>
                  <a:pt x="596426" y="1466401"/>
                  <a:pt x="607682" y="1450228"/>
                  <a:pt x="609429" y="1437166"/>
                </a:cubicBezTo>
                <a:cubicBezTo>
                  <a:pt x="612531" y="1452173"/>
                  <a:pt x="623786" y="1465235"/>
                  <a:pt x="636206" y="1473613"/>
                </a:cubicBezTo>
                <a:cubicBezTo>
                  <a:pt x="638149" y="1475367"/>
                  <a:pt x="654063" y="1463089"/>
                  <a:pt x="657361" y="1460164"/>
                </a:cubicBezTo>
                <a:cubicBezTo>
                  <a:pt x="657361" y="1477317"/>
                  <a:pt x="654645" y="1490178"/>
                  <a:pt x="651734" y="1507331"/>
                </a:cubicBezTo>
                <a:cubicBezTo>
                  <a:pt x="618550" y="1643370"/>
                  <a:pt x="558388" y="1697940"/>
                  <a:pt x="530446" y="1730291"/>
                </a:cubicBezTo>
                <a:cubicBezTo>
                  <a:pt x="528117" y="1733020"/>
                  <a:pt x="522098" y="1738674"/>
                  <a:pt x="524427" y="1742569"/>
                </a:cubicBezTo>
                <a:cubicBezTo>
                  <a:pt x="527535" y="1747641"/>
                  <a:pt x="544417" y="1747641"/>
                  <a:pt x="549849" y="1747445"/>
                </a:cubicBezTo>
                <a:cubicBezTo>
                  <a:pt x="574885" y="1746469"/>
                  <a:pt x="598946" y="1735357"/>
                  <a:pt x="612727" y="1725612"/>
                </a:cubicBezTo>
                <a:cubicBezTo>
                  <a:pt x="609233" y="1740619"/>
                  <a:pt x="605352" y="1754657"/>
                  <a:pt x="604770" y="1770634"/>
                </a:cubicBezTo>
                <a:cubicBezTo>
                  <a:pt x="603801" y="1784671"/>
                  <a:pt x="611366" y="1783108"/>
                  <a:pt x="622235" y="1779213"/>
                </a:cubicBezTo>
                <a:cubicBezTo>
                  <a:pt x="634655" y="1774730"/>
                  <a:pt x="659299" y="1763035"/>
                  <a:pt x="672110" y="1753486"/>
                </a:cubicBezTo>
                <a:cubicBezTo>
                  <a:pt x="666674" y="1767910"/>
                  <a:pt x="663179" y="1785837"/>
                  <a:pt x="664344" y="1804548"/>
                </a:cubicBezTo>
                <a:cubicBezTo>
                  <a:pt x="664736" y="1810202"/>
                  <a:pt x="667647" y="1811368"/>
                  <a:pt x="676182" y="1810393"/>
                </a:cubicBezTo>
                <a:cubicBezTo>
                  <a:pt x="705490" y="1807277"/>
                  <a:pt x="734210" y="1795386"/>
                  <a:pt x="756138" y="1775313"/>
                </a:cubicBezTo>
                <a:cubicBezTo>
                  <a:pt x="761183" y="1818580"/>
                  <a:pt x="787188" y="1856002"/>
                  <a:pt x="828328" y="1864576"/>
                </a:cubicBezTo>
                <a:cubicBezTo>
                  <a:pt x="869664" y="1856002"/>
                  <a:pt x="895473" y="1818580"/>
                  <a:pt x="900518" y="1775313"/>
                </a:cubicBezTo>
                <a:cubicBezTo>
                  <a:pt x="922446" y="1795386"/>
                  <a:pt x="951167" y="1807277"/>
                  <a:pt x="980474" y="1810393"/>
                </a:cubicBezTo>
                <a:cubicBezTo>
                  <a:pt x="989009" y="1811368"/>
                  <a:pt x="991920" y="1810202"/>
                  <a:pt x="992312" y="1804548"/>
                </a:cubicBezTo>
                <a:cubicBezTo>
                  <a:pt x="993281" y="1785641"/>
                  <a:pt x="989787" y="1767910"/>
                  <a:pt x="984546" y="1753486"/>
                </a:cubicBezTo>
                <a:cubicBezTo>
                  <a:pt x="997548" y="1763035"/>
                  <a:pt x="1022001" y="1774730"/>
                  <a:pt x="1034421" y="1779213"/>
                </a:cubicBezTo>
                <a:cubicBezTo>
                  <a:pt x="1045290" y="1783108"/>
                  <a:pt x="1052664" y="1784862"/>
                  <a:pt x="1051886" y="1770634"/>
                </a:cubicBezTo>
                <a:cubicBezTo>
                  <a:pt x="1051304" y="1754657"/>
                  <a:pt x="1047423" y="1740619"/>
                  <a:pt x="1043929" y="1725612"/>
                </a:cubicBezTo>
                <a:cubicBezTo>
                  <a:pt x="1057710" y="1735357"/>
                  <a:pt x="1081771" y="1746666"/>
                  <a:pt x="1106807" y="1747445"/>
                </a:cubicBezTo>
                <a:cubicBezTo>
                  <a:pt x="1112239" y="1747641"/>
                  <a:pt x="1129122" y="1747641"/>
                  <a:pt x="1132229" y="1742569"/>
                </a:cubicBezTo>
                <a:cubicBezTo>
                  <a:pt x="1134558" y="1738674"/>
                  <a:pt x="1128735" y="1733020"/>
                  <a:pt x="1126215" y="1730291"/>
                </a:cubicBezTo>
                <a:cubicBezTo>
                  <a:pt x="1098268" y="1697940"/>
                  <a:pt x="1038111" y="1643370"/>
                  <a:pt x="1004923" y="1507331"/>
                </a:cubicBezTo>
                <a:cubicBezTo>
                  <a:pt x="1002011" y="1490178"/>
                  <a:pt x="999295" y="1477317"/>
                  <a:pt x="999295" y="1460164"/>
                </a:cubicBezTo>
                <a:cubicBezTo>
                  <a:pt x="1002593" y="1463089"/>
                  <a:pt x="1018507" y="1475367"/>
                  <a:pt x="1020450" y="1473613"/>
                </a:cubicBezTo>
                <a:cubicBezTo>
                  <a:pt x="1032870" y="1465235"/>
                  <a:pt x="1044125" y="1452173"/>
                  <a:pt x="1047228" y="1437166"/>
                </a:cubicBezTo>
                <a:cubicBezTo>
                  <a:pt x="1048975" y="1450228"/>
                  <a:pt x="1060230" y="1466401"/>
                  <a:pt x="1069738" y="1472442"/>
                </a:cubicBezTo>
                <a:cubicBezTo>
                  <a:pt x="1073814" y="1474980"/>
                  <a:pt x="1081189" y="1479850"/>
                  <a:pt x="1080802" y="1470884"/>
                </a:cubicBezTo>
                <a:cubicBezTo>
                  <a:pt x="1081189" y="1458802"/>
                  <a:pt x="1092836" y="1449057"/>
                  <a:pt x="1098850" y="1443795"/>
                </a:cubicBezTo>
                <a:cubicBezTo>
                  <a:pt x="1114182" y="1429371"/>
                  <a:pt x="1128931" y="1419430"/>
                  <a:pt x="1134945" y="1388446"/>
                </a:cubicBezTo>
                <a:cubicBezTo>
                  <a:pt x="1140186" y="1393316"/>
                  <a:pt x="1154740" y="1407740"/>
                  <a:pt x="1168520" y="1408715"/>
                </a:cubicBezTo>
                <a:cubicBezTo>
                  <a:pt x="1170458" y="1408906"/>
                  <a:pt x="1172009" y="1409102"/>
                  <a:pt x="1172591" y="1406765"/>
                </a:cubicBezTo>
                <a:cubicBezTo>
                  <a:pt x="1173369" y="1403257"/>
                  <a:pt x="1171818" y="1395462"/>
                  <a:pt x="1178801" y="1382596"/>
                </a:cubicBezTo>
                <a:cubicBezTo>
                  <a:pt x="1181326" y="1377922"/>
                  <a:pt x="1183846" y="1373826"/>
                  <a:pt x="1185985" y="1369931"/>
                </a:cubicBezTo>
                <a:cubicBezTo>
                  <a:pt x="1197044" y="1350245"/>
                  <a:pt x="1197240" y="1323155"/>
                  <a:pt x="1193550" y="1301519"/>
                </a:cubicBezTo>
                <a:cubicBezTo>
                  <a:pt x="1187923" y="1269364"/>
                  <a:pt x="1170071" y="1240516"/>
                  <a:pt x="1138243" y="1226097"/>
                </a:cubicBezTo>
                <a:cubicBezTo>
                  <a:pt x="1130482" y="1222589"/>
                  <a:pt x="1114764" y="1217322"/>
                  <a:pt x="1103117" y="1216739"/>
                </a:cubicBezTo>
                <a:cubicBezTo>
                  <a:pt x="1108554" y="1206994"/>
                  <a:pt x="1113403" y="1197249"/>
                  <a:pt x="1117866" y="1187117"/>
                </a:cubicBezTo>
                <a:cubicBezTo>
                  <a:pt x="1128348" y="1199003"/>
                  <a:pt x="1147169" y="1216543"/>
                  <a:pt x="1163279" y="1220443"/>
                </a:cubicBezTo>
                <a:cubicBezTo>
                  <a:pt x="1168906" y="1221805"/>
                  <a:pt x="1173952" y="1221805"/>
                  <a:pt x="1176668" y="1220051"/>
                </a:cubicBezTo>
                <a:cubicBezTo>
                  <a:pt x="1184625" y="1214985"/>
                  <a:pt x="1186176" y="1180880"/>
                  <a:pt x="1186176" y="1170939"/>
                </a:cubicBezTo>
                <a:cubicBezTo>
                  <a:pt x="1191613" y="1176005"/>
                  <a:pt x="1214705" y="1200174"/>
                  <a:pt x="1236051" y="1208361"/>
                </a:cubicBezTo>
                <a:cubicBezTo>
                  <a:pt x="1243039" y="1211090"/>
                  <a:pt x="1243426" y="1209919"/>
                  <a:pt x="1247111" y="1202707"/>
                </a:cubicBezTo>
                <a:cubicBezTo>
                  <a:pt x="1252547" y="1191791"/>
                  <a:pt x="1254485" y="1175814"/>
                  <a:pt x="1255263" y="1167039"/>
                </a:cubicBezTo>
                <a:cubicBezTo>
                  <a:pt x="1265740" y="1175422"/>
                  <a:pt x="1283401" y="1185750"/>
                  <a:pt x="1302418" y="1190821"/>
                </a:cubicBezTo>
                <a:cubicBezTo>
                  <a:pt x="1311539" y="1193354"/>
                  <a:pt x="1311931" y="1194520"/>
                  <a:pt x="1314647" y="1184584"/>
                </a:cubicBezTo>
                <a:cubicBezTo>
                  <a:pt x="1318332" y="1170743"/>
                  <a:pt x="1318141" y="1148524"/>
                  <a:pt x="1317363" y="1137025"/>
                </a:cubicBezTo>
                <a:cubicBezTo>
                  <a:pt x="1330169" y="1146579"/>
                  <a:pt x="1355205" y="1163923"/>
                  <a:pt x="1371119" y="1169768"/>
                </a:cubicBezTo>
                <a:cubicBezTo>
                  <a:pt x="1378298" y="1172306"/>
                  <a:pt x="1378493" y="1170547"/>
                  <a:pt x="1378880" y="1164506"/>
                </a:cubicBezTo>
                <a:cubicBezTo>
                  <a:pt x="1379849" y="1140925"/>
                  <a:pt x="1375968" y="1115001"/>
                  <a:pt x="1372284" y="1096295"/>
                </a:cubicBezTo>
                <a:cubicBezTo>
                  <a:pt x="1381792" y="1102723"/>
                  <a:pt x="1408379" y="1125530"/>
                  <a:pt x="1427591" y="1139171"/>
                </a:cubicBezTo>
                <a:cubicBezTo>
                  <a:pt x="1430307" y="1141121"/>
                  <a:pt x="1432054" y="1141508"/>
                  <a:pt x="1434187" y="1138196"/>
                </a:cubicBezTo>
                <a:cubicBezTo>
                  <a:pt x="1449905" y="1107985"/>
                  <a:pt x="1441562" y="1048349"/>
                  <a:pt x="1420216" y="1009369"/>
                </a:cubicBezTo>
                <a:cubicBezTo>
                  <a:pt x="1480955" y="1010736"/>
                  <a:pt x="1576047" y="990075"/>
                  <a:pt x="1609231" y="929072"/>
                </a:cubicBezTo>
                <a:cubicBezTo>
                  <a:pt x="1616219" y="916406"/>
                  <a:pt x="1614858" y="914260"/>
                  <a:pt x="1599918" y="911727"/>
                </a:cubicBezTo>
                <a:cubicBezTo>
                  <a:pt x="1575661" y="907440"/>
                  <a:pt x="1544415" y="912702"/>
                  <a:pt x="1536072" y="915235"/>
                </a:cubicBezTo>
                <a:cubicBezTo>
                  <a:pt x="1581479" y="893599"/>
                  <a:pt x="1622233" y="856569"/>
                  <a:pt x="1646104" y="818564"/>
                </a:cubicBezTo>
                <a:cubicBezTo>
                  <a:pt x="1649402" y="813111"/>
                  <a:pt x="1650180" y="809211"/>
                  <a:pt x="1644552" y="806095"/>
                </a:cubicBezTo>
                <a:cubicBezTo>
                  <a:pt x="1628639" y="797129"/>
                  <a:pt x="1596811" y="796933"/>
                  <a:pt x="1587107" y="798687"/>
                </a:cubicBezTo>
                <a:cubicBezTo>
                  <a:pt x="1621650" y="762632"/>
                  <a:pt x="1647073" y="718586"/>
                  <a:pt x="1655998" y="677263"/>
                </a:cubicBezTo>
                <a:cubicBezTo>
                  <a:pt x="1656581" y="674343"/>
                  <a:pt x="1657555" y="668493"/>
                  <a:pt x="1654834" y="667523"/>
                </a:cubicBezTo>
                <a:cubicBezTo>
                  <a:pt x="1653478" y="666935"/>
                  <a:pt x="1651345" y="667523"/>
                  <a:pt x="1649015" y="669277"/>
                </a:cubicBezTo>
                <a:cubicBezTo>
                  <a:pt x="1603799" y="701236"/>
                  <a:pt x="1587498" y="683500"/>
                  <a:pt x="1552759" y="710595"/>
                </a:cubicBezTo>
                <a:cubicBezTo>
                  <a:pt x="1563823" y="695974"/>
                  <a:pt x="1577794" y="669664"/>
                  <a:pt x="1571971" y="651149"/>
                </a:cubicBezTo>
                <a:cubicBezTo>
                  <a:pt x="1570806" y="647641"/>
                  <a:pt x="1570224" y="646862"/>
                  <a:pt x="1572167" y="644133"/>
                </a:cubicBezTo>
                <a:cubicBezTo>
                  <a:pt x="1607875" y="597554"/>
                  <a:pt x="1625144" y="534214"/>
                  <a:pt x="1623593" y="471845"/>
                </a:cubicBezTo>
                <a:cubicBezTo>
                  <a:pt x="1623397" y="464634"/>
                  <a:pt x="1619321" y="462685"/>
                  <a:pt x="1614858" y="468531"/>
                </a:cubicBezTo>
                <a:cubicBezTo>
                  <a:pt x="1594677" y="494453"/>
                  <a:pt x="1571002" y="500105"/>
                  <a:pt x="1554310" y="519207"/>
                </a:cubicBezTo>
                <a:cubicBezTo>
                  <a:pt x="1578959" y="454499"/>
                  <a:pt x="1571775" y="371863"/>
                  <a:pt x="1566926" y="350619"/>
                </a:cubicBezTo>
                <a:cubicBezTo>
                  <a:pt x="1566147" y="347306"/>
                  <a:pt x="1564596" y="346916"/>
                  <a:pt x="1562658" y="346916"/>
                </a:cubicBezTo>
                <a:cubicBezTo>
                  <a:pt x="1559938" y="347306"/>
                  <a:pt x="1559355" y="351204"/>
                  <a:pt x="1558000" y="353932"/>
                </a:cubicBezTo>
                <a:cubicBezTo>
                  <a:pt x="1545193" y="378489"/>
                  <a:pt x="1518797" y="386090"/>
                  <a:pt x="1504439" y="409673"/>
                </a:cubicBezTo>
                <a:cubicBezTo>
                  <a:pt x="1513752" y="365431"/>
                  <a:pt x="1507351" y="298971"/>
                  <a:pt x="1489690" y="256289"/>
                </a:cubicBezTo>
                <a:cubicBezTo>
                  <a:pt x="1487747" y="251612"/>
                  <a:pt x="1484063" y="251612"/>
                  <a:pt x="1482316" y="257069"/>
                </a:cubicBezTo>
                <a:cubicBezTo>
                  <a:pt x="1477461" y="272271"/>
                  <a:pt x="1479208" y="276558"/>
                  <a:pt x="1467180" y="288642"/>
                </a:cubicBezTo>
                <a:cubicBezTo>
                  <a:pt x="1460192" y="295463"/>
                  <a:pt x="1453595" y="300530"/>
                  <a:pt x="1444087" y="320605"/>
                </a:cubicBezTo>
                <a:cubicBezTo>
                  <a:pt x="1443113" y="318656"/>
                  <a:pt x="1442144" y="298776"/>
                  <a:pt x="1441366" y="294099"/>
                </a:cubicBezTo>
                <a:cubicBezTo>
                  <a:pt x="1440784" y="289616"/>
                  <a:pt x="1440011" y="286498"/>
                  <a:pt x="1439233" y="282015"/>
                </a:cubicBezTo>
                <a:lnTo>
                  <a:pt x="1436712" y="269542"/>
                </a:lnTo>
                <a:cubicBezTo>
                  <a:pt x="1433801" y="254730"/>
                  <a:pt x="1429142" y="238748"/>
                  <a:pt x="1422545" y="225496"/>
                </a:cubicBezTo>
                <a:cubicBezTo>
                  <a:pt x="1417691" y="215751"/>
                  <a:pt x="1413037" y="207370"/>
                  <a:pt x="1406632" y="198210"/>
                </a:cubicBezTo>
                <a:cubicBezTo>
                  <a:pt x="1400808" y="189634"/>
                  <a:pt x="1393433" y="182033"/>
                  <a:pt x="1385286" y="175602"/>
                </a:cubicBezTo>
                <a:lnTo>
                  <a:pt x="1376747" y="169950"/>
                </a:lnTo>
                <a:cubicBezTo>
                  <a:pt x="1374031" y="168391"/>
                  <a:pt x="1372670" y="167221"/>
                  <a:pt x="1370923" y="166831"/>
                </a:cubicBezTo>
                <a:cubicBezTo>
                  <a:pt x="1368207" y="166247"/>
                  <a:pt x="1366264" y="166442"/>
                  <a:pt x="1366074" y="169365"/>
                </a:cubicBezTo>
                <a:cubicBezTo>
                  <a:pt x="1365878" y="173263"/>
                  <a:pt x="1370727" y="183008"/>
                  <a:pt x="1371892" y="190219"/>
                </a:cubicBezTo>
                <a:cubicBezTo>
                  <a:pt x="1375582" y="211463"/>
                  <a:pt x="1371119" y="235630"/>
                  <a:pt x="1366847" y="256874"/>
                </a:cubicBezTo>
                <a:cubicBezTo>
                  <a:pt x="1359086" y="294099"/>
                  <a:pt x="1350938" y="329570"/>
                  <a:pt x="1349964" y="367770"/>
                </a:cubicBezTo>
                <a:cubicBezTo>
                  <a:pt x="1349964" y="369134"/>
                  <a:pt x="1349964" y="372447"/>
                  <a:pt x="1348413" y="370888"/>
                </a:cubicBezTo>
                <a:cubicBezTo>
                  <a:pt x="1342981" y="365821"/>
                  <a:pt x="1341425" y="368549"/>
                  <a:pt x="1342007" y="374396"/>
                </a:cubicBezTo>
                <a:cubicBezTo>
                  <a:pt x="1343172" y="397979"/>
                  <a:pt x="1340069" y="419223"/>
                  <a:pt x="1332499" y="439882"/>
                </a:cubicBezTo>
                <a:cubicBezTo>
                  <a:pt x="1322795" y="466583"/>
                  <a:pt x="1304165" y="491724"/>
                  <a:pt x="1291358" y="518232"/>
                </a:cubicBezTo>
                <a:cubicBezTo>
                  <a:pt x="1290389" y="520373"/>
                  <a:pt x="1286509" y="528560"/>
                  <a:pt x="1283788" y="532068"/>
                </a:cubicBezTo>
                <a:cubicBezTo>
                  <a:pt x="1281072" y="535576"/>
                  <a:pt x="1279907" y="532264"/>
                  <a:pt x="1278743" y="529731"/>
                </a:cubicBezTo>
                <a:cubicBezTo>
                  <a:pt x="1277970" y="527977"/>
                  <a:pt x="1276805" y="524660"/>
                  <a:pt x="1275444" y="522519"/>
                </a:cubicBezTo>
                <a:cubicBezTo>
                  <a:pt x="1271950" y="517060"/>
                  <a:pt x="1270786" y="522715"/>
                  <a:pt x="1269626" y="525444"/>
                </a:cubicBezTo>
                <a:cubicBezTo>
                  <a:pt x="1257010" y="555649"/>
                  <a:pt x="1233335" y="584105"/>
                  <a:pt x="1213737" y="609440"/>
                </a:cubicBezTo>
                <a:cubicBezTo>
                  <a:pt x="1198596" y="628930"/>
                  <a:pt x="1185985" y="644716"/>
                  <a:pt x="1185985" y="671031"/>
                </a:cubicBezTo>
                <a:cubicBezTo>
                  <a:pt x="1185985" y="694220"/>
                  <a:pt x="1197823" y="715464"/>
                  <a:pt x="1221884" y="726381"/>
                </a:cubicBezTo>
                <a:cubicBezTo>
                  <a:pt x="1218004" y="739634"/>
                  <a:pt x="1214314" y="758928"/>
                  <a:pt x="1213154" y="774518"/>
                </a:cubicBezTo>
                <a:cubicBezTo>
                  <a:pt x="1212958" y="775885"/>
                  <a:pt x="1212572" y="776081"/>
                  <a:pt x="1211211" y="776081"/>
                </a:cubicBezTo>
                <a:cubicBezTo>
                  <a:pt x="1210629" y="776081"/>
                  <a:pt x="1209464" y="776081"/>
                  <a:pt x="1207913" y="776272"/>
                </a:cubicBezTo>
                <a:cubicBezTo>
                  <a:pt x="1175503" y="780368"/>
                  <a:pt x="1167159" y="802195"/>
                  <a:pt x="1146783" y="822856"/>
                </a:cubicBezTo>
                <a:cubicBezTo>
                  <a:pt x="1135914" y="833963"/>
                  <a:pt x="1123107" y="840396"/>
                  <a:pt x="1107389" y="840783"/>
                </a:cubicBezTo>
                <a:cubicBezTo>
                  <a:pt x="1101370" y="829480"/>
                  <a:pt x="1095938" y="823635"/>
                  <a:pt x="1086626" y="815252"/>
                </a:cubicBezTo>
                <a:cubicBezTo>
                  <a:pt x="1078087" y="808040"/>
                  <a:pt x="1069351" y="800828"/>
                  <a:pt x="1060039" y="794787"/>
                </a:cubicBezTo>
                <a:cubicBezTo>
                  <a:pt x="1043156" y="783680"/>
                  <a:pt x="1019285" y="752495"/>
                  <a:pt x="1015013" y="733593"/>
                </a:cubicBezTo>
                <a:cubicBezTo>
                  <a:pt x="1018507" y="734568"/>
                  <a:pt x="1021805" y="735347"/>
                  <a:pt x="1023944" y="733980"/>
                </a:cubicBezTo>
                <a:cubicBezTo>
                  <a:pt x="1027433" y="731447"/>
                  <a:pt x="1025495" y="729306"/>
                  <a:pt x="1024135" y="726964"/>
                </a:cubicBezTo>
                <a:cubicBezTo>
                  <a:pt x="1020058" y="720530"/>
                  <a:pt x="1018121" y="714685"/>
                  <a:pt x="1015987" y="707669"/>
                </a:cubicBezTo>
                <a:cubicBezTo>
                  <a:pt x="1010942" y="691491"/>
                  <a:pt x="1013075" y="673368"/>
                  <a:pt x="1018121" y="656215"/>
                </a:cubicBezTo>
                <a:cubicBezTo>
                  <a:pt x="1020254" y="649199"/>
                  <a:pt x="1033643" y="614702"/>
                  <a:pt x="1041600" y="607299"/>
                </a:cubicBezTo>
                <a:cubicBezTo>
                  <a:pt x="1042960" y="606128"/>
                  <a:pt x="1043543" y="606128"/>
                  <a:pt x="1045290" y="605545"/>
                </a:cubicBezTo>
                <a:cubicBezTo>
                  <a:pt x="1051690" y="603399"/>
                  <a:pt x="1058874" y="600087"/>
                  <a:pt x="1064502" y="596579"/>
                </a:cubicBezTo>
                <a:cubicBezTo>
                  <a:pt x="1067996" y="594433"/>
                  <a:pt x="1074397" y="588588"/>
                  <a:pt x="1078473" y="588980"/>
                </a:cubicBezTo>
                <a:cubicBezTo>
                  <a:pt x="1084879" y="589563"/>
                  <a:pt x="1089342" y="591900"/>
                  <a:pt x="1094000" y="585276"/>
                </a:cubicBezTo>
                <a:cubicBezTo>
                  <a:pt x="1095552" y="583130"/>
                  <a:pt x="1096716" y="580989"/>
                  <a:pt x="1098850" y="579039"/>
                </a:cubicBezTo>
                <a:cubicBezTo>
                  <a:pt x="1100401" y="577672"/>
                  <a:pt x="1100401" y="577868"/>
                  <a:pt x="1101952" y="576506"/>
                </a:cubicBezTo>
                <a:cubicBezTo>
                  <a:pt x="1112821" y="568123"/>
                  <a:pt x="1120391" y="562665"/>
                  <a:pt x="1131260" y="559157"/>
                </a:cubicBezTo>
                <a:cubicBezTo>
                  <a:pt x="1140186" y="556237"/>
                  <a:pt x="1150081" y="554483"/>
                  <a:pt x="1159202" y="556820"/>
                </a:cubicBezTo>
                <a:cubicBezTo>
                  <a:pt x="1161728" y="557599"/>
                  <a:pt x="1164443" y="558378"/>
                  <a:pt x="1166773" y="558378"/>
                </a:cubicBezTo>
                <a:cubicBezTo>
                  <a:pt x="1169293" y="558378"/>
                  <a:pt x="1171622" y="556624"/>
                  <a:pt x="1172009" y="553895"/>
                </a:cubicBezTo>
                <a:cubicBezTo>
                  <a:pt x="1172400" y="551754"/>
                  <a:pt x="1168711" y="544150"/>
                  <a:pt x="1167355" y="542009"/>
                </a:cubicBezTo>
                <a:cubicBezTo>
                  <a:pt x="1175503" y="541421"/>
                  <a:pt x="1184238" y="539667"/>
                  <a:pt x="1192386" y="537913"/>
                </a:cubicBezTo>
                <a:cubicBezTo>
                  <a:pt x="1222080" y="531485"/>
                  <a:pt x="1241096" y="509069"/>
                  <a:pt x="1241096" y="478081"/>
                </a:cubicBezTo>
                <a:cubicBezTo>
                  <a:pt x="1241096" y="477107"/>
                  <a:pt x="1238767" y="475937"/>
                  <a:pt x="1237020" y="476522"/>
                </a:cubicBezTo>
                <a:cubicBezTo>
                  <a:pt x="1221106" y="493088"/>
                  <a:pt x="1213731" y="497766"/>
                  <a:pt x="1192582" y="505174"/>
                </a:cubicBezTo>
                <a:cubicBezTo>
                  <a:pt x="1162892" y="513749"/>
                  <a:pt x="1137274" y="504003"/>
                  <a:pt x="1109136" y="517453"/>
                </a:cubicBezTo>
                <a:cubicBezTo>
                  <a:pt x="1112630" y="511216"/>
                  <a:pt x="1123690" y="507315"/>
                  <a:pt x="1128735" y="506536"/>
                </a:cubicBezTo>
                <a:cubicBezTo>
                  <a:pt x="1133002" y="505757"/>
                  <a:pt x="1136496" y="506340"/>
                  <a:pt x="1140186" y="506536"/>
                </a:cubicBezTo>
                <a:cubicBezTo>
                  <a:pt x="1142515" y="506732"/>
                  <a:pt x="1145036" y="505953"/>
                  <a:pt x="1146783" y="503611"/>
                </a:cubicBezTo>
                <a:cubicBezTo>
                  <a:pt x="1147751" y="502443"/>
                  <a:pt x="1147947" y="501079"/>
                  <a:pt x="1148530" y="499715"/>
                </a:cubicBezTo>
                <a:cubicBezTo>
                  <a:pt x="1151632" y="492114"/>
                  <a:pt x="1160171" y="482954"/>
                  <a:pt x="1169293" y="479446"/>
                </a:cubicBezTo>
                <a:cubicBezTo>
                  <a:pt x="1176281" y="476717"/>
                  <a:pt x="1185789" y="476327"/>
                  <a:pt x="1193164" y="479446"/>
                </a:cubicBezTo>
                <a:cubicBezTo>
                  <a:pt x="1199374" y="481979"/>
                  <a:pt x="1202286" y="486462"/>
                  <a:pt x="1204806" y="486462"/>
                </a:cubicBezTo>
                <a:cubicBezTo>
                  <a:pt x="1209269" y="486462"/>
                  <a:pt x="1210433" y="480225"/>
                  <a:pt x="1209660" y="472429"/>
                </a:cubicBezTo>
                <a:cubicBezTo>
                  <a:pt x="1206944" y="442610"/>
                  <a:pt x="1186758" y="425070"/>
                  <a:pt x="1156873" y="425070"/>
                </a:cubicBezTo>
                <a:cubicBezTo>
                  <a:pt x="1151441" y="412012"/>
                  <a:pt x="1135527" y="412012"/>
                  <a:pt x="1126215" y="419613"/>
                </a:cubicBezTo>
                <a:cubicBezTo>
                  <a:pt x="1120005" y="415520"/>
                  <a:pt x="1116897" y="412791"/>
                  <a:pt x="1109719" y="410062"/>
                </a:cubicBezTo>
                <a:cubicBezTo>
                  <a:pt x="1130482" y="397589"/>
                  <a:pt x="1146978" y="382582"/>
                  <a:pt x="1157455" y="363872"/>
                </a:cubicBezTo>
                <a:cubicBezTo>
                  <a:pt x="1174730" y="332689"/>
                  <a:pt x="1169680" y="317877"/>
                  <a:pt x="1174534" y="293319"/>
                </a:cubicBezTo>
                <a:cubicBezTo>
                  <a:pt x="1177054" y="280456"/>
                  <a:pt x="1191030" y="270906"/>
                  <a:pt x="1207522" y="271101"/>
                </a:cubicBezTo>
                <a:cubicBezTo>
                  <a:pt x="1209660" y="270906"/>
                  <a:pt x="1209660" y="271491"/>
                  <a:pt x="1209464" y="280846"/>
                </a:cubicBezTo>
                <a:cubicBezTo>
                  <a:pt x="1209464" y="289226"/>
                  <a:pt x="1209464" y="297607"/>
                  <a:pt x="1209464" y="305987"/>
                </a:cubicBezTo>
                <a:cubicBezTo>
                  <a:pt x="1209464" y="347501"/>
                  <a:pt x="1248085" y="326257"/>
                  <a:pt x="1266714" y="336002"/>
                </a:cubicBezTo>
                <a:cubicBezTo>
                  <a:pt x="1277191" y="341459"/>
                  <a:pt x="1282433" y="353932"/>
                  <a:pt x="1286313" y="352568"/>
                </a:cubicBezTo>
                <a:cubicBezTo>
                  <a:pt x="1292137" y="350424"/>
                  <a:pt x="1290776" y="339315"/>
                  <a:pt x="1289807" y="334053"/>
                </a:cubicBezTo>
                <a:cubicBezTo>
                  <a:pt x="1288833" y="328986"/>
                  <a:pt x="1287674" y="325867"/>
                  <a:pt x="1285731" y="321580"/>
                </a:cubicBezTo>
                <a:cubicBezTo>
                  <a:pt x="1282819" y="315343"/>
                  <a:pt x="1279907" y="312030"/>
                  <a:pt x="1279134" y="310665"/>
                </a:cubicBezTo>
                <a:cubicBezTo>
                  <a:pt x="1276996" y="305793"/>
                  <a:pt x="1292719" y="311055"/>
                  <a:pt x="1295048" y="312225"/>
                </a:cubicBezTo>
                <a:cubicBezTo>
                  <a:pt x="1299898" y="314563"/>
                  <a:pt x="1305139" y="317292"/>
                  <a:pt x="1303583" y="308326"/>
                </a:cubicBezTo>
                <a:cubicBezTo>
                  <a:pt x="1302418" y="302090"/>
                  <a:pt x="1290194" y="289616"/>
                  <a:pt x="1284953" y="286108"/>
                </a:cubicBezTo>
                <a:cubicBezTo>
                  <a:pt x="1272924" y="277728"/>
                  <a:pt x="1265936" y="275584"/>
                  <a:pt x="1253903" y="269152"/>
                </a:cubicBezTo>
                <a:cubicBezTo>
                  <a:pt x="1254681" y="265059"/>
                  <a:pt x="1255459" y="254730"/>
                  <a:pt x="1255650" y="248298"/>
                </a:cubicBezTo>
                <a:cubicBezTo>
                  <a:pt x="1257010" y="232902"/>
                  <a:pt x="1239349" y="217700"/>
                  <a:pt x="1226156" y="212632"/>
                </a:cubicBezTo>
                <a:cubicBezTo>
                  <a:pt x="1203254" y="203667"/>
                  <a:pt x="1174147" y="207175"/>
                  <a:pt x="1153575" y="220428"/>
                </a:cubicBezTo>
                <a:cubicBezTo>
                  <a:pt x="1108745" y="249468"/>
                  <a:pt x="1131064" y="312030"/>
                  <a:pt x="1097685" y="347891"/>
                </a:cubicBezTo>
                <a:lnTo>
                  <a:pt x="1097685" y="347696"/>
                </a:lnTo>
                <a:lnTo>
                  <a:pt x="1097489" y="348085"/>
                </a:lnTo>
                <a:cubicBezTo>
                  <a:pt x="1098072" y="345357"/>
                  <a:pt x="1098654" y="342628"/>
                  <a:pt x="1098850" y="339900"/>
                </a:cubicBezTo>
                <a:cubicBezTo>
                  <a:pt x="1098850" y="339315"/>
                  <a:pt x="1099046" y="336976"/>
                  <a:pt x="1099046" y="336587"/>
                </a:cubicBezTo>
                <a:lnTo>
                  <a:pt x="1099046" y="334053"/>
                </a:lnTo>
                <a:cubicBezTo>
                  <a:pt x="1099046" y="333858"/>
                  <a:pt x="1098654" y="330935"/>
                  <a:pt x="1098463" y="329765"/>
                </a:cubicBezTo>
                <a:cubicBezTo>
                  <a:pt x="1098268" y="328401"/>
                  <a:pt x="1097881" y="327232"/>
                  <a:pt x="1097489" y="326062"/>
                </a:cubicBezTo>
                <a:cubicBezTo>
                  <a:pt x="1096521" y="323723"/>
                  <a:pt x="1095160" y="321775"/>
                  <a:pt x="1093805" y="320215"/>
                </a:cubicBezTo>
                <a:cubicBezTo>
                  <a:pt x="1092640" y="318851"/>
                  <a:pt x="1091475" y="317877"/>
                  <a:pt x="1090115" y="316707"/>
                </a:cubicBezTo>
                <a:cubicBezTo>
                  <a:pt x="1082549" y="310276"/>
                  <a:pt x="1066053" y="303064"/>
                  <a:pt x="1057514" y="310081"/>
                </a:cubicBezTo>
                <a:cubicBezTo>
                  <a:pt x="1055963" y="311250"/>
                  <a:pt x="1055767" y="312030"/>
                  <a:pt x="1055380" y="312614"/>
                </a:cubicBezTo>
                <a:lnTo>
                  <a:pt x="1054216" y="312420"/>
                </a:lnTo>
                <a:cubicBezTo>
                  <a:pt x="1053247" y="310665"/>
                  <a:pt x="1052273" y="311640"/>
                  <a:pt x="1050531" y="312030"/>
                </a:cubicBezTo>
                <a:cubicBezTo>
                  <a:pt x="1050335" y="311640"/>
                  <a:pt x="1049753" y="310860"/>
                  <a:pt x="1049366" y="310665"/>
                </a:cubicBezTo>
                <a:cubicBezTo>
                  <a:pt x="1045480" y="307352"/>
                  <a:pt x="1039271" y="309886"/>
                  <a:pt x="1039271" y="315538"/>
                </a:cubicBezTo>
                <a:cubicBezTo>
                  <a:pt x="1038302" y="315928"/>
                  <a:pt x="1037529" y="315928"/>
                  <a:pt x="1036750" y="316707"/>
                </a:cubicBezTo>
                <a:cubicBezTo>
                  <a:pt x="1036168" y="317292"/>
                  <a:pt x="1036364" y="319046"/>
                  <a:pt x="1036364" y="320020"/>
                </a:cubicBezTo>
                <a:cubicBezTo>
                  <a:pt x="1034421" y="320215"/>
                  <a:pt x="1031123" y="320605"/>
                  <a:pt x="1028989" y="320995"/>
                </a:cubicBezTo>
                <a:cubicBezTo>
                  <a:pt x="1028407" y="320995"/>
                  <a:pt x="1028407" y="321190"/>
                  <a:pt x="1028015" y="320800"/>
                </a:cubicBezTo>
                <a:lnTo>
                  <a:pt x="1025882" y="318851"/>
                </a:lnTo>
                <a:cubicBezTo>
                  <a:pt x="1023748" y="317097"/>
                  <a:pt x="1024135" y="316902"/>
                  <a:pt x="1022388" y="317097"/>
                </a:cubicBezTo>
                <a:cubicBezTo>
                  <a:pt x="1021419" y="317097"/>
                  <a:pt x="1020641" y="317292"/>
                  <a:pt x="1019868" y="317292"/>
                </a:cubicBezTo>
                <a:cubicBezTo>
                  <a:pt x="1019089" y="315538"/>
                  <a:pt x="1016569" y="315733"/>
                  <a:pt x="1014822" y="315538"/>
                </a:cubicBezTo>
                <a:lnTo>
                  <a:pt x="1015595" y="313979"/>
                </a:lnTo>
                <a:cubicBezTo>
                  <a:pt x="1016374" y="312225"/>
                  <a:pt x="1016760" y="310081"/>
                  <a:pt x="1016569" y="308131"/>
                </a:cubicBezTo>
                <a:cubicBezTo>
                  <a:pt x="1016374" y="305403"/>
                  <a:pt x="1015209" y="303064"/>
                  <a:pt x="1014044" y="301310"/>
                </a:cubicBezTo>
                <a:cubicBezTo>
                  <a:pt x="1012879" y="299751"/>
                  <a:pt x="1010942" y="298387"/>
                  <a:pt x="1008612" y="297412"/>
                </a:cubicBezTo>
                <a:cubicBezTo>
                  <a:pt x="1006865" y="296827"/>
                  <a:pt x="1006865" y="297412"/>
                  <a:pt x="1005896" y="295463"/>
                </a:cubicBezTo>
                <a:cubicBezTo>
                  <a:pt x="1005314" y="294294"/>
                  <a:pt x="1004923" y="293514"/>
                  <a:pt x="1004536" y="292345"/>
                </a:cubicBezTo>
                <a:cubicBezTo>
                  <a:pt x="1005314" y="291760"/>
                  <a:pt x="1008030" y="291760"/>
                  <a:pt x="1009195" y="291760"/>
                </a:cubicBezTo>
                <a:cubicBezTo>
                  <a:pt x="1009968" y="291760"/>
                  <a:pt x="1010746" y="291955"/>
                  <a:pt x="1011524" y="292150"/>
                </a:cubicBezTo>
                <a:cubicBezTo>
                  <a:pt x="1012297" y="292345"/>
                  <a:pt x="1013075" y="292540"/>
                  <a:pt x="1013658" y="292150"/>
                </a:cubicBezTo>
                <a:cubicBezTo>
                  <a:pt x="1015013" y="291370"/>
                  <a:pt x="1014044" y="289616"/>
                  <a:pt x="1013658" y="288252"/>
                </a:cubicBezTo>
                <a:lnTo>
                  <a:pt x="1011328" y="280261"/>
                </a:lnTo>
                <a:cubicBezTo>
                  <a:pt x="1011132" y="279482"/>
                  <a:pt x="1010942" y="279092"/>
                  <a:pt x="1010164" y="278897"/>
                </a:cubicBezTo>
                <a:cubicBezTo>
                  <a:pt x="1008803" y="278507"/>
                  <a:pt x="1008221" y="279871"/>
                  <a:pt x="1007056" y="280846"/>
                </a:cubicBezTo>
                <a:cubicBezTo>
                  <a:pt x="1006865" y="281041"/>
                  <a:pt x="1006670" y="281236"/>
                  <a:pt x="1006283" y="281431"/>
                </a:cubicBezTo>
                <a:cubicBezTo>
                  <a:pt x="1005118" y="282405"/>
                  <a:pt x="1003567" y="283185"/>
                  <a:pt x="1002011" y="283574"/>
                </a:cubicBezTo>
                <a:cubicBezTo>
                  <a:pt x="1001429" y="281820"/>
                  <a:pt x="1001238" y="280261"/>
                  <a:pt x="1001429" y="278117"/>
                </a:cubicBezTo>
                <a:cubicBezTo>
                  <a:pt x="1001624" y="277143"/>
                  <a:pt x="1001820" y="276363"/>
                  <a:pt x="1002011" y="275584"/>
                </a:cubicBezTo>
                <a:cubicBezTo>
                  <a:pt x="1002207" y="274219"/>
                  <a:pt x="1001238" y="274025"/>
                  <a:pt x="1000846" y="273635"/>
                </a:cubicBezTo>
                <a:lnTo>
                  <a:pt x="1000269" y="273635"/>
                </a:lnTo>
                <a:lnTo>
                  <a:pt x="994636" y="275389"/>
                </a:lnTo>
                <a:cubicBezTo>
                  <a:pt x="993863" y="275584"/>
                  <a:pt x="989591" y="276753"/>
                  <a:pt x="989204" y="277143"/>
                </a:cubicBezTo>
                <a:cubicBezTo>
                  <a:pt x="988426" y="277533"/>
                  <a:pt x="988235" y="278897"/>
                  <a:pt x="989009" y="279677"/>
                </a:cubicBezTo>
                <a:lnTo>
                  <a:pt x="990756" y="281626"/>
                </a:lnTo>
                <a:cubicBezTo>
                  <a:pt x="991534" y="282600"/>
                  <a:pt x="992894" y="284744"/>
                  <a:pt x="993281" y="286303"/>
                </a:cubicBezTo>
                <a:cubicBezTo>
                  <a:pt x="991920" y="286693"/>
                  <a:pt x="990173" y="286888"/>
                  <a:pt x="988622" y="286888"/>
                </a:cubicBezTo>
                <a:cubicBezTo>
                  <a:pt x="986684" y="286693"/>
                  <a:pt x="985128" y="285913"/>
                  <a:pt x="984355" y="286498"/>
                </a:cubicBezTo>
                <a:cubicBezTo>
                  <a:pt x="982994" y="287277"/>
                  <a:pt x="983963" y="288837"/>
                  <a:pt x="984355" y="290201"/>
                </a:cubicBezTo>
                <a:cubicBezTo>
                  <a:pt x="984741" y="291565"/>
                  <a:pt x="985128" y="292929"/>
                  <a:pt x="985520" y="294294"/>
                </a:cubicBezTo>
                <a:cubicBezTo>
                  <a:pt x="985906" y="295658"/>
                  <a:pt x="986293" y="297022"/>
                  <a:pt x="986684" y="298387"/>
                </a:cubicBezTo>
                <a:cubicBezTo>
                  <a:pt x="986875" y="299166"/>
                  <a:pt x="987071" y="299556"/>
                  <a:pt x="987849" y="299751"/>
                </a:cubicBezTo>
                <a:cubicBezTo>
                  <a:pt x="989400" y="300141"/>
                  <a:pt x="989787" y="298387"/>
                  <a:pt x="992312" y="296632"/>
                </a:cubicBezTo>
                <a:cubicBezTo>
                  <a:pt x="992894" y="296243"/>
                  <a:pt x="995028" y="295073"/>
                  <a:pt x="995801" y="295073"/>
                </a:cubicBezTo>
                <a:cubicBezTo>
                  <a:pt x="996192" y="295853"/>
                  <a:pt x="996383" y="297997"/>
                  <a:pt x="996383" y="299166"/>
                </a:cubicBezTo>
                <a:cubicBezTo>
                  <a:pt x="996383" y="300920"/>
                  <a:pt x="996192" y="299946"/>
                  <a:pt x="994832" y="302090"/>
                </a:cubicBezTo>
                <a:cubicBezTo>
                  <a:pt x="990756" y="307742"/>
                  <a:pt x="992698" y="315733"/>
                  <a:pt x="998326" y="319241"/>
                </a:cubicBezTo>
                <a:cubicBezTo>
                  <a:pt x="998713" y="319436"/>
                  <a:pt x="999491" y="319826"/>
                  <a:pt x="999687" y="320020"/>
                </a:cubicBezTo>
                <a:cubicBezTo>
                  <a:pt x="999295" y="320410"/>
                  <a:pt x="998326" y="320995"/>
                  <a:pt x="997548" y="321580"/>
                </a:cubicBezTo>
                <a:cubicBezTo>
                  <a:pt x="996775" y="322359"/>
                  <a:pt x="996192" y="322944"/>
                  <a:pt x="996383" y="324113"/>
                </a:cubicBezTo>
                <a:cubicBezTo>
                  <a:pt x="995801" y="324308"/>
                  <a:pt x="995028" y="324893"/>
                  <a:pt x="994445" y="325283"/>
                </a:cubicBezTo>
                <a:cubicBezTo>
                  <a:pt x="992503" y="326452"/>
                  <a:pt x="992894" y="326062"/>
                  <a:pt x="992116" y="328986"/>
                </a:cubicBezTo>
                <a:lnTo>
                  <a:pt x="991338" y="331909"/>
                </a:lnTo>
                <a:cubicBezTo>
                  <a:pt x="991338" y="332299"/>
                  <a:pt x="991338" y="332104"/>
                  <a:pt x="990951" y="332299"/>
                </a:cubicBezTo>
                <a:lnTo>
                  <a:pt x="988040" y="333663"/>
                </a:lnTo>
                <a:cubicBezTo>
                  <a:pt x="987267" y="334053"/>
                  <a:pt x="984355" y="335417"/>
                  <a:pt x="983963" y="335612"/>
                </a:cubicBezTo>
                <a:cubicBezTo>
                  <a:pt x="983773" y="335222"/>
                  <a:pt x="983381" y="334833"/>
                  <a:pt x="983190" y="334443"/>
                </a:cubicBezTo>
                <a:cubicBezTo>
                  <a:pt x="981830" y="332299"/>
                  <a:pt x="981639" y="333078"/>
                  <a:pt x="979310" y="333468"/>
                </a:cubicBezTo>
                <a:cubicBezTo>
                  <a:pt x="979114" y="333468"/>
                  <a:pt x="978727" y="332494"/>
                  <a:pt x="978145" y="332104"/>
                </a:cubicBezTo>
                <a:cubicBezTo>
                  <a:pt x="975620" y="329765"/>
                  <a:pt x="971353" y="330155"/>
                  <a:pt x="969219" y="333078"/>
                </a:cubicBezTo>
                <a:cubicBezTo>
                  <a:pt x="968637" y="333858"/>
                  <a:pt x="968245" y="334833"/>
                  <a:pt x="968054" y="335807"/>
                </a:cubicBezTo>
                <a:cubicBezTo>
                  <a:pt x="968054" y="336197"/>
                  <a:pt x="968054" y="336587"/>
                  <a:pt x="967859" y="336976"/>
                </a:cubicBezTo>
                <a:cubicBezTo>
                  <a:pt x="967276" y="337366"/>
                  <a:pt x="966498" y="337366"/>
                  <a:pt x="965916" y="337561"/>
                </a:cubicBezTo>
                <a:cubicBezTo>
                  <a:pt x="965333" y="337951"/>
                  <a:pt x="965143" y="338536"/>
                  <a:pt x="965143" y="339315"/>
                </a:cubicBezTo>
                <a:cubicBezTo>
                  <a:pt x="964751" y="339510"/>
                  <a:pt x="964365" y="340095"/>
                  <a:pt x="963978" y="340095"/>
                </a:cubicBezTo>
                <a:cubicBezTo>
                  <a:pt x="963586" y="340095"/>
                  <a:pt x="963009" y="339705"/>
                  <a:pt x="962618" y="339705"/>
                </a:cubicBezTo>
                <a:cubicBezTo>
                  <a:pt x="961649" y="339510"/>
                  <a:pt x="960288" y="339315"/>
                  <a:pt x="959319" y="339315"/>
                </a:cubicBezTo>
                <a:cubicBezTo>
                  <a:pt x="955634" y="339510"/>
                  <a:pt x="952723" y="341264"/>
                  <a:pt x="950007" y="343408"/>
                </a:cubicBezTo>
                <a:lnTo>
                  <a:pt x="946513" y="346721"/>
                </a:lnTo>
                <a:cubicBezTo>
                  <a:pt x="945348" y="347696"/>
                  <a:pt x="942823" y="351594"/>
                  <a:pt x="942050" y="352763"/>
                </a:cubicBezTo>
                <a:cubicBezTo>
                  <a:pt x="939525" y="356661"/>
                  <a:pt x="937391" y="361728"/>
                  <a:pt x="936613" y="366406"/>
                </a:cubicBezTo>
                <a:cubicBezTo>
                  <a:pt x="935062" y="371863"/>
                  <a:pt x="935062" y="375371"/>
                  <a:pt x="936422" y="378879"/>
                </a:cubicBezTo>
                <a:close/>
                <a:moveTo>
                  <a:pt x="992312" y="281236"/>
                </a:moveTo>
                <a:cubicBezTo>
                  <a:pt x="992503" y="281041"/>
                  <a:pt x="992503" y="281041"/>
                  <a:pt x="992698" y="281041"/>
                </a:cubicBezTo>
                <a:cubicBezTo>
                  <a:pt x="992894" y="281041"/>
                  <a:pt x="992894" y="281041"/>
                  <a:pt x="993085" y="281041"/>
                </a:cubicBezTo>
                <a:cubicBezTo>
                  <a:pt x="994445" y="280651"/>
                  <a:pt x="996775" y="279871"/>
                  <a:pt x="997744" y="279677"/>
                </a:cubicBezTo>
                <a:cubicBezTo>
                  <a:pt x="997548" y="282795"/>
                  <a:pt x="997548" y="284549"/>
                  <a:pt x="998713" y="287472"/>
                </a:cubicBezTo>
                <a:cubicBezTo>
                  <a:pt x="998908" y="288252"/>
                  <a:pt x="999295" y="288837"/>
                  <a:pt x="1000073" y="289032"/>
                </a:cubicBezTo>
                <a:cubicBezTo>
                  <a:pt x="1001429" y="289226"/>
                  <a:pt x="1005118" y="287667"/>
                  <a:pt x="1006670" y="286498"/>
                </a:cubicBezTo>
                <a:lnTo>
                  <a:pt x="1008417" y="285329"/>
                </a:lnTo>
                <a:lnTo>
                  <a:pt x="1009968" y="290786"/>
                </a:lnTo>
                <a:cubicBezTo>
                  <a:pt x="1009195" y="290786"/>
                  <a:pt x="1008417" y="290591"/>
                  <a:pt x="1007638" y="290591"/>
                </a:cubicBezTo>
                <a:cubicBezTo>
                  <a:pt x="1005701" y="290591"/>
                  <a:pt x="1003175" y="291175"/>
                  <a:pt x="1001624" y="291760"/>
                </a:cubicBezTo>
                <a:cubicBezTo>
                  <a:pt x="1000269" y="292345"/>
                  <a:pt x="1000846" y="293904"/>
                  <a:pt x="1001238" y="295268"/>
                </a:cubicBezTo>
                <a:cubicBezTo>
                  <a:pt x="1001429" y="295853"/>
                  <a:pt x="1001624" y="296438"/>
                  <a:pt x="1001820" y="297022"/>
                </a:cubicBezTo>
                <a:cubicBezTo>
                  <a:pt x="1002011" y="297412"/>
                  <a:pt x="1002593" y="298387"/>
                  <a:pt x="1002593" y="298581"/>
                </a:cubicBezTo>
                <a:cubicBezTo>
                  <a:pt x="1001238" y="298776"/>
                  <a:pt x="1000269" y="299166"/>
                  <a:pt x="999104" y="299556"/>
                </a:cubicBezTo>
                <a:cubicBezTo>
                  <a:pt x="998713" y="297607"/>
                  <a:pt x="998908" y="297412"/>
                  <a:pt x="998326" y="295268"/>
                </a:cubicBezTo>
                <a:cubicBezTo>
                  <a:pt x="997744" y="293514"/>
                  <a:pt x="997548" y="292929"/>
                  <a:pt x="995414" y="293514"/>
                </a:cubicBezTo>
                <a:cubicBezTo>
                  <a:pt x="994059" y="293904"/>
                  <a:pt x="992894" y="294294"/>
                  <a:pt x="991730" y="294878"/>
                </a:cubicBezTo>
                <a:cubicBezTo>
                  <a:pt x="991147" y="295073"/>
                  <a:pt x="990565" y="295463"/>
                  <a:pt x="990173" y="295853"/>
                </a:cubicBezTo>
                <a:cubicBezTo>
                  <a:pt x="989983" y="296048"/>
                  <a:pt x="989787" y="296243"/>
                  <a:pt x="989400" y="296438"/>
                </a:cubicBezTo>
                <a:cubicBezTo>
                  <a:pt x="989204" y="296632"/>
                  <a:pt x="989009" y="296827"/>
                  <a:pt x="988622" y="297022"/>
                </a:cubicBezTo>
                <a:cubicBezTo>
                  <a:pt x="988431" y="296632"/>
                  <a:pt x="987071" y="291760"/>
                  <a:pt x="987071" y="291565"/>
                </a:cubicBezTo>
                <a:cubicBezTo>
                  <a:pt x="990173" y="291760"/>
                  <a:pt x="991920" y="291760"/>
                  <a:pt x="994832" y="290591"/>
                </a:cubicBezTo>
                <a:cubicBezTo>
                  <a:pt x="995610" y="290396"/>
                  <a:pt x="996192" y="290006"/>
                  <a:pt x="996383" y="289226"/>
                </a:cubicBezTo>
                <a:cubicBezTo>
                  <a:pt x="996579" y="288252"/>
                  <a:pt x="995414" y="285329"/>
                  <a:pt x="995028" y="284549"/>
                </a:cubicBezTo>
                <a:cubicBezTo>
                  <a:pt x="994636" y="283769"/>
                  <a:pt x="994445" y="283185"/>
                  <a:pt x="993863" y="282600"/>
                </a:cubicBezTo>
                <a:cubicBezTo>
                  <a:pt x="992894" y="282210"/>
                  <a:pt x="992503" y="281820"/>
                  <a:pt x="992312" y="281236"/>
                </a:cubicBezTo>
                <a:close/>
                <a:moveTo>
                  <a:pt x="1003371" y="301895"/>
                </a:moveTo>
                <a:cubicBezTo>
                  <a:pt x="1008612" y="301505"/>
                  <a:pt x="1012493" y="305403"/>
                  <a:pt x="1013075" y="310081"/>
                </a:cubicBezTo>
                <a:cubicBezTo>
                  <a:pt x="1013462" y="315343"/>
                  <a:pt x="1009581" y="319436"/>
                  <a:pt x="1004923" y="319826"/>
                </a:cubicBezTo>
                <a:cubicBezTo>
                  <a:pt x="999687" y="320215"/>
                  <a:pt x="995610" y="316317"/>
                  <a:pt x="995219" y="311640"/>
                </a:cubicBezTo>
                <a:cubicBezTo>
                  <a:pt x="994641" y="306377"/>
                  <a:pt x="998522" y="302284"/>
                  <a:pt x="1003371" y="301895"/>
                </a:cubicBezTo>
                <a:close/>
                <a:moveTo>
                  <a:pt x="1057127" y="316902"/>
                </a:moveTo>
                <a:cubicBezTo>
                  <a:pt x="1057127" y="316317"/>
                  <a:pt x="1058483" y="315148"/>
                  <a:pt x="1058679" y="314758"/>
                </a:cubicBezTo>
                <a:cubicBezTo>
                  <a:pt x="1061204" y="312809"/>
                  <a:pt x="1063920" y="312225"/>
                  <a:pt x="1067218" y="312420"/>
                </a:cubicBezTo>
                <a:cubicBezTo>
                  <a:pt x="1068383" y="312420"/>
                  <a:pt x="1072459" y="313004"/>
                  <a:pt x="1073428" y="313589"/>
                </a:cubicBezTo>
                <a:cubicBezTo>
                  <a:pt x="1069351" y="314563"/>
                  <a:pt x="1063920" y="318071"/>
                  <a:pt x="1060426" y="320800"/>
                </a:cubicBezTo>
                <a:cubicBezTo>
                  <a:pt x="1059843" y="321385"/>
                  <a:pt x="1059261" y="321775"/>
                  <a:pt x="1058483" y="322359"/>
                </a:cubicBezTo>
                <a:lnTo>
                  <a:pt x="1056741" y="323918"/>
                </a:lnTo>
                <a:lnTo>
                  <a:pt x="1057127" y="316902"/>
                </a:lnTo>
                <a:close/>
                <a:moveTo>
                  <a:pt x="1048784" y="361728"/>
                </a:moveTo>
                <a:cubicBezTo>
                  <a:pt x="1048784" y="361533"/>
                  <a:pt x="1049753" y="357440"/>
                  <a:pt x="1049753" y="356661"/>
                </a:cubicBezTo>
                <a:cubicBezTo>
                  <a:pt x="1051500" y="347111"/>
                  <a:pt x="1052664" y="339120"/>
                  <a:pt x="1053247" y="329375"/>
                </a:cubicBezTo>
                <a:cubicBezTo>
                  <a:pt x="1053438" y="325478"/>
                  <a:pt x="1053633" y="321969"/>
                  <a:pt x="1053633" y="318266"/>
                </a:cubicBezTo>
                <a:cubicBezTo>
                  <a:pt x="1053633" y="317487"/>
                  <a:pt x="1054020" y="317682"/>
                  <a:pt x="1054020" y="317877"/>
                </a:cubicBezTo>
                <a:lnTo>
                  <a:pt x="1053829" y="323723"/>
                </a:lnTo>
                <a:cubicBezTo>
                  <a:pt x="1053829" y="325672"/>
                  <a:pt x="1053633" y="327621"/>
                  <a:pt x="1053438" y="329570"/>
                </a:cubicBezTo>
                <a:cubicBezTo>
                  <a:pt x="1053051" y="334638"/>
                  <a:pt x="1051886" y="346331"/>
                  <a:pt x="1050722" y="351594"/>
                </a:cubicBezTo>
                <a:cubicBezTo>
                  <a:pt x="1050531" y="352568"/>
                  <a:pt x="1050722" y="351594"/>
                  <a:pt x="1050531" y="352958"/>
                </a:cubicBezTo>
                <a:lnTo>
                  <a:pt x="1048784" y="361728"/>
                </a:lnTo>
                <a:close/>
                <a:moveTo>
                  <a:pt x="1021223" y="322164"/>
                </a:moveTo>
                <a:lnTo>
                  <a:pt x="1022001" y="345357"/>
                </a:lnTo>
                <a:cubicBezTo>
                  <a:pt x="1021419" y="341654"/>
                  <a:pt x="1021223" y="337561"/>
                  <a:pt x="1020836" y="333858"/>
                </a:cubicBezTo>
                <a:cubicBezTo>
                  <a:pt x="1020450" y="329960"/>
                  <a:pt x="1020058" y="326062"/>
                  <a:pt x="1019672" y="322359"/>
                </a:cubicBezTo>
                <a:lnTo>
                  <a:pt x="1021223" y="322164"/>
                </a:lnTo>
                <a:close/>
                <a:moveTo>
                  <a:pt x="1048975" y="317682"/>
                </a:moveTo>
                <a:cubicBezTo>
                  <a:pt x="1049753" y="317682"/>
                  <a:pt x="1049948" y="317487"/>
                  <a:pt x="1050722" y="317292"/>
                </a:cubicBezTo>
                <a:cubicBezTo>
                  <a:pt x="1050722" y="334638"/>
                  <a:pt x="1048006" y="360169"/>
                  <a:pt x="1040827" y="376540"/>
                </a:cubicBezTo>
                <a:lnTo>
                  <a:pt x="1039271" y="379659"/>
                </a:lnTo>
                <a:cubicBezTo>
                  <a:pt x="1039271" y="379659"/>
                  <a:pt x="1039271" y="379659"/>
                  <a:pt x="1039080" y="379464"/>
                </a:cubicBezTo>
                <a:cubicBezTo>
                  <a:pt x="1039080" y="379464"/>
                  <a:pt x="1039080" y="379464"/>
                  <a:pt x="1039080" y="379269"/>
                </a:cubicBezTo>
                <a:cubicBezTo>
                  <a:pt x="1038111" y="377320"/>
                  <a:pt x="1036946" y="377515"/>
                  <a:pt x="1036750" y="376930"/>
                </a:cubicBezTo>
                <a:cubicBezTo>
                  <a:pt x="1036555" y="376540"/>
                  <a:pt x="1036750" y="376150"/>
                  <a:pt x="1036364" y="375761"/>
                </a:cubicBezTo>
                <a:cubicBezTo>
                  <a:pt x="1035390" y="374007"/>
                  <a:pt x="1033452" y="374396"/>
                  <a:pt x="1031509" y="374981"/>
                </a:cubicBezTo>
                <a:cubicBezTo>
                  <a:pt x="1031509" y="374396"/>
                  <a:pt x="1031509" y="374007"/>
                  <a:pt x="1031319" y="373617"/>
                </a:cubicBezTo>
                <a:cubicBezTo>
                  <a:pt x="1030540" y="371668"/>
                  <a:pt x="1030154" y="374007"/>
                  <a:pt x="1031896" y="369719"/>
                </a:cubicBezTo>
                <a:cubicBezTo>
                  <a:pt x="1036168" y="358415"/>
                  <a:pt x="1038111" y="344772"/>
                  <a:pt x="1039080" y="332689"/>
                </a:cubicBezTo>
                <a:cubicBezTo>
                  <a:pt x="1039271" y="329181"/>
                  <a:pt x="1039466" y="324503"/>
                  <a:pt x="1039466" y="320995"/>
                </a:cubicBezTo>
                <a:cubicBezTo>
                  <a:pt x="1039466" y="320605"/>
                  <a:pt x="1039271" y="320410"/>
                  <a:pt x="1039662" y="320215"/>
                </a:cubicBezTo>
                <a:cubicBezTo>
                  <a:pt x="1040631" y="319826"/>
                  <a:pt x="1040827" y="320020"/>
                  <a:pt x="1041796" y="319436"/>
                </a:cubicBezTo>
                <a:cubicBezTo>
                  <a:pt x="1042182" y="320020"/>
                  <a:pt x="1042765" y="320410"/>
                  <a:pt x="1043738" y="320800"/>
                </a:cubicBezTo>
                <a:cubicBezTo>
                  <a:pt x="1045872" y="321969"/>
                  <a:pt x="1048588" y="320410"/>
                  <a:pt x="1048975" y="317682"/>
                </a:cubicBezTo>
                <a:close/>
                <a:moveTo>
                  <a:pt x="999104" y="325867"/>
                </a:moveTo>
                <a:cubicBezTo>
                  <a:pt x="999877" y="325088"/>
                  <a:pt x="1001429" y="324113"/>
                  <a:pt x="1002593" y="323529"/>
                </a:cubicBezTo>
                <a:cubicBezTo>
                  <a:pt x="1003758" y="322944"/>
                  <a:pt x="1003371" y="323139"/>
                  <a:pt x="1004923" y="322944"/>
                </a:cubicBezTo>
                <a:cubicBezTo>
                  <a:pt x="1008612" y="322749"/>
                  <a:pt x="1010550" y="320800"/>
                  <a:pt x="1011328" y="320800"/>
                </a:cubicBezTo>
                <a:cubicBezTo>
                  <a:pt x="1012297" y="320605"/>
                  <a:pt x="1015595" y="320410"/>
                  <a:pt x="1016569" y="320800"/>
                </a:cubicBezTo>
                <a:cubicBezTo>
                  <a:pt x="1017342" y="328401"/>
                  <a:pt x="1018121" y="336392"/>
                  <a:pt x="1018899" y="343993"/>
                </a:cubicBezTo>
                <a:cubicBezTo>
                  <a:pt x="1019089" y="345162"/>
                  <a:pt x="1019089" y="346526"/>
                  <a:pt x="1019285" y="347891"/>
                </a:cubicBezTo>
                <a:cubicBezTo>
                  <a:pt x="1019476" y="348865"/>
                  <a:pt x="1019672" y="350814"/>
                  <a:pt x="1019672" y="351788"/>
                </a:cubicBezTo>
                <a:cubicBezTo>
                  <a:pt x="1019285" y="351399"/>
                  <a:pt x="1018899" y="351009"/>
                  <a:pt x="1018121" y="350619"/>
                </a:cubicBezTo>
                <a:cubicBezTo>
                  <a:pt x="1016178" y="350034"/>
                  <a:pt x="1014044" y="351009"/>
                  <a:pt x="1013658" y="353543"/>
                </a:cubicBezTo>
                <a:cubicBezTo>
                  <a:pt x="1013462" y="353153"/>
                  <a:pt x="1012879" y="352373"/>
                  <a:pt x="1012689" y="351788"/>
                </a:cubicBezTo>
                <a:cubicBezTo>
                  <a:pt x="1012493" y="351204"/>
                  <a:pt x="1012106" y="350619"/>
                  <a:pt x="1011715" y="350034"/>
                </a:cubicBezTo>
                <a:lnTo>
                  <a:pt x="1004536" y="336197"/>
                </a:lnTo>
                <a:cubicBezTo>
                  <a:pt x="1003954" y="335027"/>
                  <a:pt x="1003371" y="333858"/>
                  <a:pt x="1002789" y="332689"/>
                </a:cubicBezTo>
                <a:cubicBezTo>
                  <a:pt x="1002011" y="331130"/>
                  <a:pt x="1000851" y="329181"/>
                  <a:pt x="1000073" y="327426"/>
                </a:cubicBezTo>
                <a:cubicBezTo>
                  <a:pt x="999687" y="327037"/>
                  <a:pt x="999295" y="326257"/>
                  <a:pt x="999104" y="325867"/>
                </a:cubicBezTo>
                <a:close/>
                <a:moveTo>
                  <a:pt x="1025299" y="348865"/>
                </a:moveTo>
                <a:cubicBezTo>
                  <a:pt x="1025109" y="348085"/>
                  <a:pt x="1024526" y="325283"/>
                  <a:pt x="1024331" y="324113"/>
                </a:cubicBezTo>
                <a:cubicBezTo>
                  <a:pt x="1024526" y="324308"/>
                  <a:pt x="1025109" y="324698"/>
                  <a:pt x="1025299" y="324893"/>
                </a:cubicBezTo>
                <a:cubicBezTo>
                  <a:pt x="1025691" y="325283"/>
                  <a:pt x="1025882" y="325283"/>
                  <a:pt x="1025882" y="326062"/>
                </a:cubicBezTo>
                <a:cubicBezTo>
                  <a:pt x="1025882" y="327037"/>
                  <a:pt x="1025882" y="328206"/>
                  <a:pt x="1025686" y="329375"/>
                </a:cubicBezTo>
                <a:lnTo>
                  <a:pt x="1025299" y="348865"/>
                </a:lnTo>
                <a:close/>
                <a:moveTo>
                  <a:pt x="1028598" y="368939"/>
                </a:moveTo>
                <a:cubicBezTo>
                  <a:pt x="1028015" y="366406"/>
                  <a:pt x="1028407" y="345552"/>
                  <a:pt x="1028407" y="343408"/>
                </a:cubicBezTo>
                <a:cubicBezTo>
                  <a:pt x="1028407" y="339120"/>
                  <a:pt x="1028598" y="335027"/>
                  <a:pt x="1028793" y="330740"/>
                </a:cubicBezTo>
                <a:lnTo>
                  <a:pt x="1028989" y="326062"/>
                </a:lnTo>
                <a:cubicBezTo>
                  <a:pt x="1028989" y="325867"/>
                  <a:pt x="1029958" y="325867"/>
                  <a:pt x="1030345" y="325672"/>
                </a:cubicBezTo>
                <a:cubicBezTo>
                  <a:pt x="1031319" y="325478"/>
                  <a:pt x="1035390" y="324893"/>
                  <a:pt x="1035972" y="324893"/>
                </a:cubicBezTo>
                <a:cubicBezTo>
                  <a:pt x="1035782" y="335612"/>
                  <a:pt x="1034225" y="348670"/>
                  <a:pt x="1031705" y="359000"/>
                </a:cubicBezTo>
                <a:cubicBezTo>
                  <a:pt x="1031319" y="360754"/>
                  <a:pt x="1029376" y="367575"/>
                  <a:pt x="1028598" y="368939"/>
                </a:cubicBezTo>
                <a:close/>
                <a:moveTo>
                  <a:pt x="1058874" y="326842"/>
                </a:moveTo>
                <a:cubicBezTo>
                  <a:pt x="1059065" y="326452"/>
                  <a:pt x="1061786" y="324113"/>
                  <a:pt x="1062173" y="323723"/>
                </a:cubicBezTo>
                <a:cubicBezTo>
                  <a:pt x="1065471" y="320995"/>
                  <a:pt x="1069934" y="318266"/>
                  <a:pt x="1074206" y="316902"/>
                </a:cubicBezTo>
                <a:cubicBezTo>
                  <a:pt x="1075371" y="316512"/>
                  <a:pt x="1076530" y="316317"/>
                  <a:pt x="1077695" y="316123"/>
                </a:cubicBezTo>
                <a:cubicBezTo>
                  <a:pt x="1079442" y="315928"/>
                  <a:pt x="1079638" y="316317"/>
                  <a:pt x="1080998" y="316902"/>
                </a:cubicBezTo>
                <a:cubicBezTo>
                  <a:pt x="1084683" y="319046"/>
                  <a:pt x="1087208" y="320800"/>
                  <a:pt x="1090115" y="323723"/>
                </a:cubicBezTo>
                <a:cubicBezTo>
                  <a:pt x="1090697" y="324308"/>
                  <a:pt x="1091089" y="324698"/>
                  <a:pt x="1091671" y="325478"/>
                </a:cubicBezTo>
                <a:cubicBezTo>
                  <a:pt x="1092058" y="325867"/>
                  <a:pt x="1092253" y="326257"/>
                  <a:pt x="1092640" y="326647"/>
                </a:cubicBezTo>
                <a:cubicBezTo>
                  <a:pt x="1094583" y="329570"/>
                  <a:pt x="1095356" y="332884"/>
                  <a:pt x="1095552" y="336392"/>
                </a:cubicBezTo>
                <a:cubicBezTo>
                  <a:pt x="1093609" y="336392"/>
                  <a:pt x="1091862" y="336781"/>
                  <a:pt x="1089924" y="337171"/>
                </a:cubicBezTo>
                <a:cubicBezTo>
                  <a:pt x="1084101" y="338536"/>
                  <a:pt x="1086817" y="339315"/>
                  <a:pt x="1083518" y="336781"/>
                </a:cubicBezTo>
                <a:cubicBezTo>
                  <a:pt x="1076530" y="331909"/>
                  <a:pt x="1067800" y="327426"/>
                  <a:pt x="1058874" y="326842"/>
                </a:cubicBezTo>
                <a:close/>
                <a:moveTo>
                  <a:pt x="997161" y="328986"/>
                </a:moveTo>
                <a:cubicBezTo>
                  <a:pt x="997357" y="329375"/>
                  <a:pt x="1002011" y="338536"/>
                  <a:pt x="1002402" y="339120"/>
                </a:cubicBezTo>
                <a:cubicBezTo>
                  <a:pt x="1003371" y="340874"/>
                  <a:pt x="1004149" y="342433"/>
                  <a:pt x="1004923" y="344188"/>
                </a:cubicBezTo>
                <a:lnTo>
                  <a:pt x="1007448" y="349255"/>
                </a:lnTo>
                <a:cubicBezTo>
                  <a:pt x="1007056" y="348865"/>
                  <a:pt x="1004732" y="344967"/>
                  <a:pt x="1004536" y="344382"/>
                </a:cubicBezTo>
                <a:lnTo>
                  <a:pt x="996383" y="331130"/>
                </a:lnTo>
                <a:cubicBezTo>
                  <a:pt x="996192" y="330740"/>
                  <a:pt x="995801" y="330155"/>
                  <a:pt x="995610" y="329960"/>
                </a:cubicBezTo>
                <a:lnTo>
                  <a:pt x="997161" y="328986"/>
                </a:lnTo>
                <a:close/>
                <a:moveTo>
                  <a:pt x="1006479" y="353737"/>
                </a:moveTo>
                <a:cubicBezTo>
                  <a:pt x="1006283" y="353543"/>
                  <a:pt x="1006479" y="353543"/>
                  <a:pt x="1006479" y="353737"/>
                </a:cubicBezTo>
                <a:lnTo>
                  <a:pt x="999687" y="343603"/>
                </a:lnTo>
                <a:cubicBezTo>
                  <a:pt x="999104" y="342823"/>
                  <a:pt x="998522" y="341849"/>
                  <a:pt x="997939" y="341069"/>
                </a:cubicBezTo>
                <a:lnTo>
                  <a:pt x="994445" y="336002"/>
                </a:lnTo>
                <a:cubicBezTo>
                  <a:pt x="994059" y="335417"/>
                  <a:pt x="993667" y="335027"/>
                  <a:pt x="993863" y="334638"/>
                </a:cubicBezTo>
                <a:cubicBezTo>
                  <a:pt x="993863" y="334443"/>
                  <a:pt x="994250" y="333273"/>
                  <a:pt x="994445" y="332884"/>
                </a:cubicBezTo>
                <a:cubicBezTo>
                  <a:pt x="994636" y="333273"/>
                  <a:pt x="995028" y="333858"/>
                  <a:pt x="995219" y="334248"/>
                </a:cubicBezTo>
                <a:lnTo>
                  <a:pt x="997548" y="338146"/>
                </a:lnTo>
                <a:cubicBezTo>
                  <a:pt x="998522" y="339900"/>
                  <a:pt x="999687" y="341654"/>
                  <a:pt x="1000655" y="343408"/>
                </a:cubicBezTo>
                <a:cubicBezTo>
                  <a:pt x="1000655" y="343798"/>
                  <a:pt x="1006479" y="353153"/>
                  <a:pt x="1006479" y="353737"/>
                </a:cubicBezTo>
                <a:close/>
                <a:moveTo>
                  <a:pt x="1054216" y="351788"/>
                </a:moveTo>
                <a:cubicBezTo>
                  <a:pt x="1054411" y="350034"/>
                  <a:pt x="1054798" y="348280"/>
                  <a:pt x="1054994" y="346526"/>
                </a:cubicBezTo>
                <a:cubicBezTo>
                  <a:pt x="1055184" y="344772"/>
                  <a:pt x="1055576" y="343018"/>
                  <a:pt x="1055767" y="341069"/>
                </a:cubicBezTo>
                <a:cubicBezTo>
                  <a:pt x="1056158" y="337366"/>
                  <a:pt x="1056545" y="333663"/>
                  <a:pt x="1056741" y="329960"/>
                </a:cubicBezTo>
                <a:cubicBezTo>
                  <a:pt x="1063724" y="329960"/>
                  <a:pt x="1071098" y="333078"/>
                  <a:pt x="1076726" y="336392"/>
                </a:cubicBezTo>
                <a:cubicBezTo>
                  <a:pt x="1077695" y="336976"/>
                  <a:pt x="1080998" y="339120"/>
                  <a:pt x="1081967" y="339900"/>
                </a:cubicBezTo>
                <a:lnTo>
                  <a:pt x="1079055" y="341459"/>
                </a:lnTo>
                <a:cubicBezTo>
                  <a:pt x="1076340" y="343018"/>
                  <a:pt x="1073624" y="344967"/>
                  <a:pt x="1071294" y="346721"/>
                </a:cubicBezTo>
                <a:cubicBezTo>
                  <a:pt x="1070712" y="347306"/>
                  <a:pt x="1068383" y="349255"/>
                  <a:pt x="1067800" y="349840"/>
                </a:cubicBezTo>
                <a:cubicBezTo>
                  <a:pt x="1067604" y="350034"/>
                  <a:pt x="1067414" y="350229"/>
                  <a:pt x="1067218" y="350424"/>
                </a:cubicBezTo>
                <a:cubicBezTo>
                  <a:pt x="1065857" y="351594"/>
                  <a:pt x="1064693" y="352958"/>
                  <a:pt x="1063528" y="354517"/>
                </a:cubicBezTo>
                <a:lnTo>
                  <a:pt x="1062559" y="355686"/>
                </a:lnTo>
                <a:lnTo>
                  <a:pt x="1058292" y="353737"/>
                </a:lnTo>
                <a:cubicBezTo>
                  <a:pt x="1057710" y="353153"/>
                  <a:pt x="1054994" y="351983"/>
                  <a:pt x="1054216" y="351788"/>
                </a:cubicBezTo>
                <a:close/>
                <a:moveTo>
                  <a:pt x="1088177" y="340679"/>
                </a:moveTo>
                <a:cubicBezTo>
                  <a:pt x="1088950" y="340095"/>
                  <a:pt x="1093805" y="339315"/>
                  <a:pt x="1095356" y="339315"/>
                </a:cubicBezTo>
                <a:cubicBezTo>
                  <a:pt x="1095356" y="342239"/>
                  <a:pt x="1094774" y="345357"/>
                  <a:pt x="1094191" y="347891"/>
                </a:cubicBezTo>
                <a:lnTo>
                  <a:pt x="1092836" y="345747"/>
                </a:lnTo>
                <a:cubicBezTo>
                  <a:pt x="1091862" y="344382"/>
                  <a:pt x="1090697" y="342823"/>
                  <a:pt x="1089342" y="341654"/>
                </a:cubicBezTo>
                <a:lnTo>
                  <a:pt x="1088177" y="340679"/>
                </a:lnTo>
                <a:close/>
                <a:moveTo>
                  <a:pt x="991338" y="337366"/>
                </a:moveTo>
                <a:cubicBezTo>
                  <a:pt x="991534" y="337561"/>
                  <a:pt x="991534" y="337561"/>
                  <a:pt x="991534" y="337756"/>
                </a:cubicBezTo>
                <a:lnTo>
                  <a:pt x="992894" y="339705"/>
                </a:lnTo>
                <a:cubicBezTo>
                  <a:pt x="994445" y="341849"/>
                  <a:pt x="995997" y="344188"/>
                  <a:pt x="997548" y="346331"/>
                </a:cubicBezTo>
                <a:lnTo>
                  <a:pt x="1000655" y="350814"/>
                </a:lnTo>
                <a:cubicBezTo>
                  <a:pt x="1001042" y="351594"/>
                  <a:pt x="1001624" y="352373"/>
                  <a:pt x="1002207" y="352958"/>
                </a:cubicBezTo>
                <a:cubicBezTo>
                  <a:pt x="1004732" y="356466"/>
                  <a:pt x="1007448" y="360559"/>
                  <a:pt x="1009581" y="364067"/>
                </a:cubicBezTo>
                <a:cubicBezTo>
                  <a:pt x="1009968" y="364846"/>
                  <a:pt x="1015013" y="372642"/>
                  <a:pt x="1015209" y="373227"/>
                </a:cubicBezTo>
                <a:lnTo>
                  <a:pt x="1011911" y="370693"/>
                </a:lnTo>
                <a:lnTo>
                  <a:pt x="1007638" y="366990"/>
                </a:lnTo>
                <a:cubicBezTo>
                  <a:pt x="1005896" y="365431"/>
                  <a:pt x="1001820" y="361338"/>
                  <a:pt x="999877" y="359194"/>
                </a:cubicBezTo>
                <a:lnTo>
                  <a:pt x="997939" y="357051"/>
                </a:lnTo>
                <a:cubicBezTo>
                  <a:pt x="997357" y="356466"/>
                  <a:pt x="995414" y="354127"/>
                  <a:pt x="994832" y="353348"/>
                </a:cubicBezTo>
                <a:lnTo>
                  <a:pt x="993477" y="351788"/>
                </a:lnTo>
                <a:cubicBezTo>
                  <a:pt x="992698" y="350814"/>
                  <a:pt x="985520" y="341459"/>
                  <a:pt x="985128" y="340485"/>
                </a:cubicBezTo>
                <a:lnTo>
                  <a:pt x="991338" y="337366"/>
                </a:lnTo>
                <a:close/>
                <a:moveTo>
                  <a:pt x="977367" y="339120"/>
                </a:moveTo>
                <a:cubicBezTo>
                  <a:pt x="978336" y="339120"/>
                  <a:pt x="979114" y="338730"/>
                  <a:pt x="979892" y="338536"/>
                </a:cubicBezTo>
                <a:cubicBezTo>
                  <a:pt x="980279" y="338925"/>
                  <a:pt x="980474" y="339510"/>
                  <a:pt x="980861" y="339900"/>
                </a:cubicBezTo>
                <a:cubicBezTo>
                  <a:pt x="983773" y="344382"/>
                  <a:pt x="986489" y="347891"/>
                  <a:pt x="989787" y="351983"/>
                </a:cubicBezTo>
                <a:cubicBezTo>
                  <a:pt x="990369" y="352958"/>
                  <a:pt x="991147" y="353737"/>
                  <a:pt x="991920" y="354517"/>
                </a:cubicBezTo>
                <a:lnTo>
                  <a:pt x="994054" y="357051"/>
                </a:lnTo>
                <a:cubicBezTo>
                  <a:pt x="994445" y="357440"/>
                  <a:pt x="994832" y="357830"/>
                  <a:pt x="995028" y="358220"/>
                </a:cubicBezTo>
                <a:lnTo>
                  <a:pt x="1001820" y="365431"/>
                </a:lnTo>
                <a:cubicBezTo>
                  <a:pt x="1002011" y="365626"/>
                  <a:pt x="1002207" y="365821"/>
                  <a:pt x="1002402" y="366016"/>
                </a:cubicBezTo>
                <a:lnTo>
                  <a:pt x="1004732" y="368355"/>
                </a:lnTo>
                <a:cubicBezTo>
                  <a:pt x="1004923" y="368549"/>
                  <a:pt x="1005118" y="368744"/>
                  <a:pt x="1005314" y="368939"/>
                </a:cubicBezTo>
                <a:cubicBezTo>
                  <a:pt x="1005505" y="369329"/>
                  <a:pt x="1005701" y="369329"/>
                  <a:pt x="1005896" y="369524"/>
                </a:cubicBezTo>
                <a:lnTo>
                  <a:pt x="1007056" y="370693"/>
                </a:lnTo>
                <a:cubicBezTo>
                  <a:pt x="1007252" y="370888"/>
                  <a:pt x="1007448" y="371083"/>
                  <a:pt x="1007638" y="371278"/>
                </a:cubicBezTo>
                <a:lnTo>
                  <a:pt x="1014240" y="376345"/>
                </a:lnTo>
                <a:cubicBezTo>
                  <a:pt x="1014627" y="376540"/>
                  <a:pt x="1015209" y="376930"/>
                  <a:pt x="1015595" y="377320"/>
                </a:cubicBezTo>
                <a:cubicBezTo>
                  <a:pt x="1015595" y="379464"/>
                  <a:pt x="1015791" y="378684"/>
                  <a:pt x="1016178" y="379853"/>
                </a:cubicBezTo>
                <a:cubicBezTo>
                  <a:pt x="1013848" y="380243"/>
                  <a:pt x="1011715" y="381802"/>
                  <a:pt x="1012689" y="384141"/>
                </a:cubicBezTo>
                <a:cubicBezTo>
                  <a:pt x="1013075" y="385116"/>
                  <a:pt x="1011715" y="385116"/>
                  <a:pt x="1012106" y="387844"/>
                </a:cubicBezTo>
                <a:cubicBezTo>
                  <a:pt x="1011715" y="387649"/>
                  <a:pt x="1010746" y="387065"/>
                  <a:pt x="1010359" y="386870"/>
                </a:cubicBezTo>
                <a:cubicBezTo>
                  <a:pt x="1008612" y="385700"/>
                  <a:pt x="1007056" y="384726"/>
                  <a:pt x="1005314" y="383362"/>
                </a:cubicBezTo>
                <a:cubicBezTo>
                  <a:pt x="1003567" y="381997"/>
                  <a:pt x="1001624" y="380438"/>
                  <a:pt x="999877" y="378879"/>
                </a:cubicBezTo>
                <a:cubicBezTo>
                  <a:pt x="997744" y="376930"/>
                  <a:pt x="995610" y="374981"/>
                  <a:pt x="993477" y="372837"/>
                </a:cubicBezTo>
                <a:cubicBezTo>
                  <a:pt x="989591" y="368939"/>
                  <a:pt x="986293" y="365236"/>
                  <a:pt x="982799" y="361143"/>
                </a:cubicBezTo>
                <a:cubicBezTo>
                  <a:pt x="978336" y="355881"/>
                  <a:pt x="973486" y="349255"/>
                  <a:pt x="969606" y="343603"/>
                </a:cubicBezTo>
                <a:cubicBezTo>
                  <a:pt x="969219" y="343213"/>
                  <a:pt x="968828" y="342433"/>
                  <a:pt x="968441" y="341849"/>
                </a:cubicBezTo>
                <a:cubicBezTo>
                  <a:pt x="968828" y="341849"/>
                  <a:pt x="969023" y="341654"/>
                  <a:pt x="969219" y="341654"/>
                </a:cubicBezTo>
                <a:cubicBezTo>
                  <a:pt x="969606" y="341459"/>
                  <a:pt x="969606" y="341459"/>
                  <a:pt x="969992" y="341264"/>
                </a:cubicBezTo>
                <a:cubicBezTo>
                  <a:pt x="970379" y="341459"/>
                  <a:pt x="970379" y="341849"/>
                  <a:pt x="970770" y="342044"/>
                </a:cubicBezTo>
                <a:cubicBezTo>
                  <a:pt x="973290" y="343603"/>
                  <a:pt x="976980" y="342628"/>
                  <a:pt x="977367" y="339120"/>
                </a:cubicBezTo>
                <a:close/>
                <a:moveTo>
                  <a:pt x="947286" y="351594"/>
                </a:moveTo>
                <a:cubicBezTo>
                  <a:pt x="947868" y="350619"/>
                  <a:pt x="950589" y="348085"/>
                  <a:pt x="951558" y="347306"/>
                </a:cubicBezTo>
                <a:cubicBezTo>
                  <a:pt x="954078" y="345357"/>
                  <a:pt x="957572" y="343603"/>
                  <a:pt x="960871" y="344382"/>
                </a:cubicBezTo>
                <a:cubicBezTo>
                  <a:pt x="961453" y="344577"/>
                  <a:pt x="962035" y="344772"/>
                  <a:pt x="962427" y="344967"/>
                </a:cubicBezTo>
                <a:cubicBezTo>
                  <a:pt x="962813" y="345162"/>
                  <a:pt x="963009" y="345747"/>
                  <a:pt x="963396" y="346136"/>
                </a:cubicBezTo>
                <a:cubicBezTo>
                  <a:pt x="963978" y="346916"/>
                  <a:pt x="964560" y="347891"/>
                  <a:pt x="965143" y="348670"/>
                </a:cubicBezTo>
                <a:lnTo>
                  <a:pt x="966890" y="351204"/>
                </a:lnTo>
                <a:cubicBezTo>
                  <a:pt x="966112" y="351204"/>
                  <a:pt x="965333" y="351009"/>
                  <a:pt x="964560" y="350814"/>
                </a:cubicBezTo>
                <a:cubicBezTo>
                  <a:pt x="962035" y="350424"/>
                  <a:pt x="959515" y="350229"/>
                  <a:pt x="956990" y="350229"/>
                </a:cubicBezTo>
                <a:cubicBezTo>
                  <a:pt x="955243" y="350229"/>
                  <a:pt x="953496" y="350424"/>
                  <a:pt x="951945" y="350619"/>
                </a:cubicBezTo>
                <a:cubicBezTo>
                  <a:pt x="949615" y="351009"/>
                  <a:pt x="949033" y="351204"/>
                  <a:pt x="947286" y="351594"/>
                </a:cubicBezTo>
                <a:close/>
                <a:moveTo>
                  <a:pt x="1065667" y="356856"/>
                </a:moveTo>
                <a:cubicBezTo>
                  <a:pt x="1065857" y="356466"/>
                  <a:pt x="1066249" y="356076"/>
                  <a:pt x="1066636" y="355686"/>
                </a:cubicBezTo>
                <a:lnTo>
                  <a:pt x="1068578" y="353348"/>
                </a:lnTo>
                <a:cubicBezTo>
                  <a:pt x="1069547" y="352568"/>
                  <a:pt x="1070130" y="351594"/>
                  <a:pt x="1071294" y="350619"/>
                </a:cubicBezTo>
                <a:lnTo>
                  <a:pt x="1073041" y="349060"/>
                </a:lnTo>
                <a:cubicBezTo>
                  <a:pt x="1076340" y="346526"/>
                  <a:pt x="1078277" y="344967"/>
                  <a:pt x="1081967" y="343018"/>
                </a:cubicBezTo>
                <a:cubicBezTo>
                  <a:pt x="1082740" y="342628"/>
                  <a:pt x="1084101" y="341849"/>
                  <a:pt x="1084879" y="341654"/>
                </a:cubicBezTo>
                <a:cubicBezTo>
                  <a:pt x="1087399" y="343798"/>
                  <a:pt x="1093805" y="350034"/>
                  <a:pt x="1092253" y="354712"/>
                </a:cubicBezTo>
                <a:cubicBezTo>
                  <a:pt x="1091862" y="355881"/>
                  <a:pt x="1091475" y="356661"/>
                  <a:pt x="1091280" y="357830"/>
                </a:cubicBezTo>
                <a:cubicBezTo>
                  <a:pt x="1090893" y="358805"/>
                  <a:pt x="1089342" y="363287"/>
                  <a:pt x="1088759" y="363677"/>
                </a:cubicBezTo>
                <a:cubicBezTo>
                  <a:pt x="1088177" y="363482"/>
                  <a:pt x="1086817" y="362313"/>
                  <a:pt x="1085265" y="363677"/>
                </a:cubicBezTo>
                <a:cubicBezTo>
                  <a:pt x="1084297" y="364457"/>
                  <a:pt x="1083905" y="365236"/>
                  <a:pt x="1083905" y="366990"/>
                </a:cubicBezTo>
                <a:cubicBezTo>
                  <a:pt x="1082936" y="366795"/>
                  <a:pt x="1082354" y="366406"/>
                  <a:pt x="1081189" y="366601"/>
                </a:cubicBezTo>
                <a:cubicBezTo>
                  <a:pt x="1080220" y="366795"/>
                  <a:pt x="1079834" y="367185"/>
                  <a:pt x="1079442" y="367770"/>
                </a:cubicBezTo>
                <a:lnTo>
                  <a:pt x="1079251" y="367575"/>
                </a:lnTo>
                <a:cubicBezTo>
                  <a:pt x="1078277" y="366211"/>
                  <a:pt x="1077891" y="365821"/>
                  <a:pt x="1076726" y="364262"/>
                </a:cubicBezTo>
                <a:cubicBezTo>
                  <a:pt x="1074788" y="362313"/>
                  <a:pt x="1072067" y="360169"/>
                  <a:pt x="1069738" y="358805"/>
                </a:cubicBezTo>
                <a:lnTo>
                  <a:pt x="1065667" y="356856"/>
                </a:lnTo>
                <a:close/>
                <a:moveTo>
                  <a:pt x="941468" y="382387"/>
                </a:moveTo>
                <a:cubicBezTo>
                  <a:pt x="941076" y="381997"/>
                  <a:pt x="940494" y="380633"/>
                  <a:pt x="940107" y="379853"/>
                </a:cubicBezTo>
                <a:cubicBezTo>
                  <a:pt x="939721" y="378879"/>
                  <a:pt x="939329" y="378099"/>
                  <a:pt x="939138" y="377125"/>
                </a:cubicBezTo>
                <a:cubicBezTo>
                  <a:pt x="937391" y="371083"/>
                  <a:pt x="939911" y="364067"/>
                  <a:pt x="942436" y="358805"/>
                </a:cubicBezTo>
                <a:cubicBezTo>
                  <a:pt x="942823" y="358220"/>
                  <a:pt x="943405" y="356856"/>
                  <a:pt x="943988" y="356466"/>
                </a:cubicBezTo>
                <a:cubicBezTo>
                  <a:pt x="948064" y="353737"/>
                  <a:pt x="955052" y="353153"/>
                  <a:pt x="959902" y="353543"/>
                </a:cubicBezTo>
                <a:cubicBezTo>
                  <a:pt x="961066" y="353543"/>
                  <a:pt x="965916" y="354127"/>
                  <a:pt x="966694" y="354517"/>
                </a:cubicBezTo>
                <a:cubicBezTo>
                  <a:pt x="966307" y="354907"/>
                  <a:pt x="965143" y="355881"/>
                  <a:pt x="964751" y="356271"/>
                </a:cubicBezTo>
                <a:cubicBezTo>
                  <a:pt x="964560" y="356466"/>
                  <a:pt x="964365" y="356661"/>
                  <a:pt x="964169" y="356856"/>
                </a:cubicBezTo>
                <a:lnTo>
                  <a:pt x="962231" y="358805"/>
                </a:lnTo>
                <a:cubicBezTo>
                  <a:pt x="962035" y="359000"/>
                  <a:pt x="961844" y="359194"/>
                  <a:pt x="961649" y="359389"/>
                </a:cubicBezTo>
                <a:cubicBezTo>
                  <a:pt x="960288" y="361143"/>
                  <a:pt x="958737" y="363092"/>
                  <a:pt x="957376" y="365041"/>
                </a:cubicBezTo>
                <a:cubicBezTo>
                  <a:pt x="956021" y="366990"/>
                  <a:pt x="954856" y="369134"/>
                  <a:pt x="953888" y="371473"/>
                </a:cubicBezTo>
                <a:cubicBezTo>
                  <a:pt x="952914" y="373422"/>
                  <a:pt x="951945" y="375761"/>
                  <a:pt x="951362" y="377710"/>
                </a:cubicBezTo>
                <a:cubicBezTo>
                  <a:pt x="950976" y="379074"/>
                  <a:pt x="951362" y="378294"/>
                  <a:pt x="948451" y="379269"/>
                </a:cubicBezTo>
                <a:cubicBezTo>
                  <a:pt x="946704" y="379853"/>
                  <a:pt x="945348" y="380438"/>
                  <a:pt x="943797" y="381023"/>
                </a:cubicBezTo>
                <a:lnTo>
                  <a:pt x="941468" y="382387"/>
                </a:lnTo>
                <a:close/>
                <a:moveTo>
                  <a:pt x="1015013" y="356661"/>
                </a:moveTo>
                <a:cubicBezTo>
                  <a:pt x="1016178" y="357051"/>
                  <a:pt x="1016760" y="357440"/>
                  <a:pt x="1017925" y="356856"/>
                </a:cubicBezTo>
                <a:cubicBezTo>
                  <a:pt x="1019089" y="356466"/>
                  <a:pt x="1019285" y="355686"/>
                  <a:pt x="1019868" y="355102"/>
                </a:cubicBezTo>
                <a:cubicBezTo>
                  <a:pt x="1020254" y="358805"/>
                  <a:pt x="1020836" y="364067"/>
                  <a:pt x="1021419" y="367965"/>
                </a:cubicBezTo>
                <a:cubicBezTo>
                  <a:pt x="1021419" y="368160"/>
                  <a:pt x="1021805" y="369524"/>
                  <a:pt x="1021615" y="369719"/>
                </a:cubicBezTo>
                <a:cubicBezTo>
                  <a:pt x="1021223" y="370109"/>
                  <a:pt x="1021223" y="369329"/>
                  <a:pt x="1021032" y="369134"/>
                </a:cubicBezTo>
                <a:cubicBezTo>
                  <a:pt x="1020836" y="368939"/>
                  <a:pt x="1020836" y="368549"/>
                  <a:pt x="1020641" y="368355"/>
                </a:cubicBezTo>
                <a:lnTo>
                  <a:pt x="1015013" y="356661"/>
                </a:lnTo>
                <a:close/>
                <a:moveTo>
                  <a:pt x="1051500" y="364067"/>
                </a:moveTo>
                <a:cubicBezTo>
                  <a:pt x="1051690" y="363287"/>
                  <a:pt x="1051886" y="362508"/>
                  <a:pt x="1052082" y="361728"/>
                </a:cubicBezTo>
                <a:cubicBezTo>
                  <a:pt x="1052469" y="359974"/>
                  <a:pt x="1053438" y="356466"/>
                  <a:pt x="1053633" y="354907"/>
                </a:cubicBezTo>
                <a:cubicBezTo>
                  <a:pt x="1054798" y="355297"/>
                  <a:pt x="1056349" y="356076"/>
                  <a:pt x="1057514" y="356466"/>
                </a:cubicBezTo>
                <a:cubicBezTo>
                  <a:pt x="1058679" y="357051"/>
                  <a:pt x="1060039" y="357635"/>
                  <a:pt x="1061204" y="358025"/>
                </a:cubicBezTo>
                <a:lnTo>
                  <a:pt x="1059647" y="360754"/>
                </a:lnTo>
                <a:cubicBezTo>
                  <a:pt x="1059261" y="361338"/>
                  <a:pt x="1058292" y="362897"/>
                  <a:pt x="1058096" y="363677"/>
                </a:cubicBezTo>
                <a:cubicBezTo>
                  <a:pt x="1056736" y="363482"/>
                  <a:pt x="1055576" y="363677"/>
                  <a:pt x="1054798" y="364652"/>
                </a:cubicBezTo>
                <a:lnTo>
                  <a:pt x="1054216" y="365431"/>
                </a:lnTo>
                <a:cubicBezTo>
                  <a:pt x="1053438" y="365041"/>
                  <a:pt x="1052273" y="364262"/>
                  <a:pt x="1051500" y="364067"/>
                </a:cubicBezTo>
                <a:close/>
                <a:moveTo>
                  <a:pt x="1060621" y="364846"/>
                </a:moveTo>
                <a:cubicBezTo>
                  <a:pt x="1061008" y="363482"/>
                  <a:pt x="1062951" y="360754"/>
                  <a:pt x="1063724" y="359389"/>
                </a:cubicBezTo>
                <a:cubicBezTo>
                  <a:pt x="1064110" y="359584"/>
                  <a:pt x="1065275" y="360169"/>
                  <a:pt x="1065667" y="360364"/>
                </a:cubicBezTo>
                <a:cubicBezTo>
                  <a:pt x="1066249" y="360754"/>
                  <a:pt x="1066831" y="361143"/>
                  <a:pt x="1067604" y="361533"/>
                </a:cubicBezTo>
                <a:cubicBezTo>
                  <a:pt x="1069738" y="362703"/>
                  <a:pt x="1072845" y="365041"/>
                  <a:pt x="1074397" y="366795"/>
                </a:cubicBezTo>
                <a:cubicBezTo>
                  <a:pt x="1074979" y="367380"/>
                  <a:pt x="1076726" y="369329"/>
                  <a:pt x="1076922" y="370304"/>
                </a:cubicBezTo>
                <a:cubicBezTo>
                  <a:pt x="1076340" y="371083"/>
                  <a:pt x="1075948" y="371863"/>
                  <a:pt x="1076144" y="373032"/>
                </a:cubicBezTo>
                <a:cubicBezTo>
                  <a:pt x="1076340" y="374396"/>
                  <a:pt x="1077113" y="374786"/>
                  <a:pt x="1077504" y="375371"/>
                </a:cubicBezTo>
                <a:cubicBezTo>
                  <a:pt x="1077504" y="375761"/>
                  <a:pt x="1077308" y="375956"/>
                  <a:pt x="1077113" y="376345"/>
                </a:cubicBezTo>
                <a:cubicBezTo>
                  <a:pt x="1076922" y="377515"/>
                  <a:pt x="1077308" y="376735"/>
                  <a:pt x="1076144" y="377710"/>
                </a:cubicBezTo>
                <a:cubicBezTo>
                  <a:pt x="1075757" y="378099"/>
                  <a:pt x="1074592" y="379074"/>
                  <a:pt x="1074397" y="379464"/>
                </a:cubicBezTo>
                <a:cubicBezTo>
                  <a:pt x="1074206" y="379659"/>
                  <a:pt x="1074206" y="380828"/>
                  <a:pt x="1073232" y="380243"/>
                </a:cubicBezTo>
                <a:cubicBezTo>
                  <a:pt x="1071877" y="379464"/>
                  <a:pt x="1071485" y="380243"/>
                  <a:pt x="1070712" y="380828"/>
                </a:cubicBezTo>
                <a:cubicBezTo>
                  <a:pt x="1069547" y="381607"/>
                  <a:pt x="1067996" y="382387"/>
                  <a:pt x="1066249" y="382192"/>
                </a:cubicBezTo>
                <a:cubicBezTo>
                  <a:pt x="1067022" y="381802"/>
                  <a:pt x="1067414" y="381802"/>
                  <a:pt x="1068187" y="380828"/>
                </a:cubicBezTo>
                <a:cubicBezTo>
                  <a:pt x="1068769" y="380048"/>
                  <a:pt x="1068965" y="379464"/>
                  <a:pt x="1068965" y="378294"/>
                </a:cubicBezTo>
                <a:cubicBezTo>
                  <a:pt x="1070712" y="377710"/>
                  <a:pt x="1072067" y="374786"/>
                  <a:pt x="1070130" y="372642"/>
                </a:cubicBezTo>
                <a:cubicBezTo>
                  <a:pt x="1069351" y="371863"/>
                  <a:pt x="1068965" y="371863"/>
                  <a:pt x="1068578" y="371473"/>
                </a:cubicBezTo>
                <a:cubicBezTo>
                  <a:pt x="1068578" y="368939"/>
                  <a:pt x="1066440" y="367575"/>
                  <a:pt x="1063920" y="367965"/>
                </a:cubicBezTo>
                <a:cubicBezTo>
                  <a:pt x="1063724" y="367575"/>
                  <a:pt x="1063724" y="367185"/>
                  <a:pt x="1063528" y="366795"/>
                </a:cubicBezTo>
                <a:cubicBezTo>
                  <a:pt x="1063337" y="366406"/>
                  <a:pt x="1063141" y="366211"/>
                  <a:pt x="1062755" y="365821"/>
                </a:cubicBezTo>
                <a:cubicBezTo>
                  <a:pt x="1062559" y="365236"/>
                  <a:pt x="1061786" y="365041"/>
                  <a:pt x="1060621" y="364846"/>
                </a:cubicBezTo>
                <a:close/>
                <a:moveTo>
                  <a:pt x="1081189" y="376735"/>
                </a:moveTo>
                <a:lnTo>
                  <a:pt x="1081385" y="376540"/>
                </a:lnTo>
                <a:cubicBezTo>
                  <a:pt x="1082158" y="375956"/>
                  <a:pt x="1082158" y="374981"/>
                  <a:pt x="1081385" y="374201"/>
                </a:cubicBezTo>
                <a:cubicBezTo>
                  <a:pt x="1080802" y="373617"/>
                  <a:pt x="1079442" y="373617"/>
                  <a:pt x="1079251" y="372447"/>
                </a:cubicBezTo>
                <a:cubicBezTo>
                  <a:pt x="1080024" y="371668"/>
                  <a:pt x="1080416" y="372058"/>
                  <a:pt x="1081189" y="371668"/>
                </a:cubicBezTo>
                <a:cubicBezTo>
                  <a:pt x="1081771" y="371473"/>
                  <a:pt x="1082158" y="370888"/>
                  <a:pt x="1082158" y="369914"/>
                </a:cubicBezTo>
                <a:cubicBezTo>
                  <a:pt x="1084487" y="370498"/>
                  <a:pt x="1085265" y="374007"/>
                  <a:pt x="1087208" y="372642"/>
                </a:cubicBezTo>
                <a:cubicBezTo>
                  <a:pt x="1088368" y="371863"/>
                  <a:pt x="1087791" y="370888"/>
                  <a:pt x="1087399" y="369719"/>
                </a:cubicBezTo>
                <a:cubicBezTo>
                  <a:pt x="1087208" y="369134"/>
                  <a:pt x="1086430" y="366990"/>
                  <a:pt x="1087012" y="366406"/>
                </a:cubicBezTo>
                <a:cubicBezTo>
                  <a:pt x="1088177" y="367380"/>
                  <a:pt x="1087981" y="368160"/>
                  <a:pt x="1089728" y="367965"/>
                </a:cubicBezTo>
                <a:cubicBezTo>
                  <a:pt x="1089533" y="368549"/>
                  <a:pt x="1089146" y="369329"/>
                  <a:pt x="1088950" y="369914"/>
                </a:cubicBezTo>
                <a:cubicBezTo>
                  <a:pt x="1088759" y="370498"/>
                  <a:pt x="1088564" y="371278"/>
                  <a:pt x="1088373" y="371863"/>
                </a:cubicBezTo>
                <a:cubicBezTo>
                  <a:pt x="1087595" y="373812"/>
                  <a:pt x="1089146" y="373617"/>
                  <a:pt x="1088564" y="374786"/>
                </a:cubicBezTo>
                <a:cubicBezTo>
                  <a:pt x="1088177" y="375566"/>
                  <a:pt x="1087399" y="374591"/>
                  <a:pt x="1087012" y="377125"/>
                </a:cubicBezTo>
                <a:cubicBezTo>
                  <a:pt x="1086817" y="379269"/>
                  <a:pt x="1086430" y="381218"/>
                  <a:pt x="1085461" y="383167"/>
                </a:cubicBezTo>
                <a:cubicBezTo>
                  <a:pt x="1083518" y="387259"/>
                  <a:pt x="1079442" y="389208"/>
                  <a:pt x="1076144" y="385700"/>
                </a:cubicBezTo>
                <a:cubicBezTo>
                  <a:pt x="1075175" y="384726"/>
                  <a:pt x="1074397" y="383362"/>
                  <a:pt x="1073041" y="384141"/>
                </a:cubicBezTo>
                <a:cubicBezTo>
                  <a:pt x="1072459" y="384531"/>
                  <a:pt x="1072459" y="385310"/>
                  <a:pt x="1071098" y="386090"/>
                </a:cubicBezTo>
                <a:cubicBezTo>
                  <a:pt x="1070903" y="386285"/>
                  <a:pt x="1070516" y="386480"/>
                  <a:pt x="1070320" y="386480"/>
                </a:cubicBezTo>
                <a:cubicBezTo>
                  <a:pt x="1069161" y="387065"/>
                  <a:pt x="1067604" y="387259"/>
                  <a:pt x="1066053" y="387259"/>
                </a:cubicBezTo>
                <a:cubicBezTo>
                  <a:pt x="1064502" y="387065"/>
                  <a:pt x="1063141" y="386480"/>
                  <a:pt x="1062368" y="385700"/>
                </a:cubicBezTo>
                <a:cubicBezTo>
                  <a:pt x="1061204" y="384531"/>
                  <a:pt x="1060812" y="383362"/>
                  <a:pt x="1059457" y="383751"/>
                </a:cubicBezTo>
                <a:cubicBezTo>
                  <a:pt x="1058679" y="383946"/>
                  <a:pt x="1058679" y="384531"/>
                  <a:pt x="1058292" y="385116"/>
                </a:cubicBezTo>
                <a:cubicBezTo>
                  <a:pt x="1056741" y="387844"/>
                  <a:pt x="1053051" y="389598"/>
                  <a:pt x="1049753" y="389208"/>
                </a:cubicBezTo>
                <a:cubicBezTo>
                  <a:pt x="1047810" y="389014"/>
                  <a:pt x="1047423" y="388429"/>
                  <a:pt x="1046063" y="387844"/>
                </a:cubicBezTo>
                <a:cubicBezTo>
                  <a:pt x="1047423" y="387065"/>
                  <a:pt x="1046841" y="387844"/>
                  <a:pt x="1049366" y="388039"/>
                </a:cubicBezTo>
                <a:cubicBezTo>
                  <a:pt x="1052664" y="388234"/>
                  <a:pt x="1056158" y="386870"/>
                  <a:pt x="1057710" y="384141"/>
                </a:cubicBezTo>
                <a:cubicBezTo>
                  <a:pt x="1058679" y="382582"/>
                  <a:pt x="1059457" y="378489"/>
                  <a:pt x="1057127" y="378489"/>
                </a:cubicBezTo>
                <a:cubicBezTo>
                  <a:pt x="1055767" y="378489"/>
                  <a:pt x="1055767" y="379659"/>
                  <a:pt x="1055184" y="380633"/>
                </a:cubicBezTo>
                <a:cubicBezTo>
                  <a:pt x="1054798" y="381413"/>
                  <a:pt x="1053633" y="382777"/>
                  <a:pt x="1052855" y="381802"/>
                </a:cubicBezTo>
                <a:cubicBezTo>
                  <a:pt x="1052855" y="381802"/>
                  <a:pt x="1053829" y="380243"/>
                  <a:pt x="1052664" y="379269"/>
                </a:cubicBezTo>
                <a:cubicBezTo>
                  <a:pt x="1051500" y="378489"/>
                  <a:pt x="1050531" y="379659"/>
                  <a:pt x="1049753" y="379074"/>
                </a:cubicBezTo>
                <a:cubicBezTo>
                  <a:pt x="1049557" y="378489"/>
                  <a:pt x="1049948" y="378099"/>
                  <a:pt x="1050531" y="377904"/>
                </a:cubicBezTo>
                <a:cubicBezTo>
                  <a:pt x="1052273" y="377710"/>
                  <a:pt x="1052469" y="376345"/>
                  <a:pt x="1051886" y="375566"/>
                </a:cubicBezTo>
                <a:cubicBezTo>
                  <a:pt x="1051500" y="374981"/>
                  <a:pt x="1050917" y="374981"/>
                  <a:pt x="1050917" y="374396"/>
                </a:cubicBezTo>
                <a:cubicBezTo>
                  <a:pt x="1051500" y="373617"/>
                  <a:pt x="1052664" y="374201"/>
                  <a:pt x="1053247" y="374591"/>
                </a:cubicBezTo>
                <a:cubicBezTo>
                  <a:pt x="1054216" y="375176"/>
                  <a:pt x="1054994" y="374981"/>
                  <a:pt x="1055576" y="374201"/>
                </a:cubicBezTo>
                <a:cubicBezTo>
                  <a:pt x="1056932" y="372058"/>
                  <a:pt x="1053247" y="371473"/>
                  <a:pt x="1053829" y="369914"/>
                </a:cubicBezTo>
                <a:cubicBezTo>
                  <a:pt x="1054411" y="369719"/>
                  <a:pt x="1054602" y="370109"/>
                  <a:pt x="1055380" y="369914"/>
                </a:cubicBezTo>
                <a:cubicBezTo>
                  <a:pt x="1056932" y="369329"/>
                  <a:pt x="1056349" y="367770"/>
                  <a:pt x="1056158" y="367575"/>
                </a:cubicBezTo>
                <a:cubicBezTo>
                  <a:pt x="1056158" y="366990"/>
                  <a:pt x="1056349" y="366406"/>
                  <a:pt x="1056932" y="366601"/>
                </a:cubicBezTo>
                <a:cubicBezTo>
                  <a:pt x="1057710" y="366990"/>
                  <a:pt x="1057323" y="368160"/>
                  <a:pt x="1058292" y="368744"/>
                </a:cubicBezTo>
                <a:cubicBezTo>
                  <a:pt x="1059261" y="369329"/>
                  <a:pt x="1060039" y="368744"/>
                  <a:pt x="1060426" y="367965"/>
                </a:cubicBezTo>
                <a:cubicBezTo>
                  <a:pt x="1061394" y="368355"/>
                  <a:pt x="1060812" y="369914"/>
                  <a:pt x="1060426" y="370498"/>
                </a:cubicBezTo>
                <a:cubicBezTo>
                  <a:pt x="1059843" y="371473"/>
                  <a:pt x="1060426" y="372447"/>
                  <a:pt x="1061204" y="372642"/>
                </a:cubicBezTo>
                <a:cubicBezTo>
                  <a:pt x="1062368" y="373227"/>
                  <a:pt x="1062951" y="372253"/>
                  <a:pt x="1063337" y="371863"/>
                </a:cubicBezTo>
                <a:cubicBezTo>
                  <a:pt x="1063724" y="371473"/>
                  <a:pt x="1064888" y="370498"/>
                  <a:pt x="1065471" y="371278"/>
                </a:cubicBezTo>
                <a:cubicBezTo>
                  <a:pt x="1065471" y="371863"/>
                  <a:pt x="1064888" y="371863"/>
                  <a:pt x="1064888" y="372642"/>
                </a:cubicBezTo>
                <a:cubicBezTo>
                  <a:pt x="1064888" y="373227"/>
                  <a:pt x="1065084" y="373812"/>
                  <a:pt x="1065471" y="374007"/>
                </a:cubicBezTo>
                <a:cubicBezTo>
                  <a:pt x="1065857" y="374396"/>
                  <a:pt x="1066440" y="374396"/>
                  <a:pt x="1067218" y="374201"/>
                </a:cubicBezTo>
                <a:cubicBezTo>
                  <a:pt x="1067800" y="374007"/>
                  <a:pt x="1068383" y="374396"/>
                  <a:pt x="1068187" y="374981"/>
                </a:cubicBezTo>
                <a:cubicBezTo>
                  <a:pt x="1067414" y="375566"/>
                  <a:pt x="1066249" y="374981"/>
                  <a:pt x="1065667" y="375956"/>
                </a:cubicBezTo>
                <a:cubicBezTo>
                  <a:pt x="1064693" y="377320"/>
                  <a:pt x="1066053" y="378099"/>
                  <a:pt x="1066053" y="378489"/>
                </a:cubicBezTo>
                <a:cubicBezTo>
                  <a:pt x="1065857" y="378879"/>
                  <a:pt x="1065084" y="379074"/>
                  <a:pt x="1064502" y="378879"/>
                </a:cubicBezTo>
                <a:cubicBezTo>
                  <a:pt x="1063337" y="378489"/>
                  <a:pt x="1062946" y="377320"/>
                  <a:pt x="1061977" y="377320"/>
                </a:cubicBezTo>
                <a:cubicBezTo>
                  <a:pt x="1061394" y="377125"/>
                  <a:pt x="1060812" y="377515"/>
                  <a:pt x="1060621" y="377904"/>
                </a:cubicBezTo>
                <a:cubicBezTo>
                  <a:pt x="1059843" y="378684"/>
                  <a:pt x="1060426" y="380048"/>
                  <a:pt x="1060812" y="381023"/>
                </a:cubicBezTo>
                <a:cubicBezTo>
                  <a:pt x="1062559" y="385505"/>
                  <a:pt x="1067414" y="386480"/>
                  <a:pt x="1071485" y="384141"/>
                </a:cubicBezTo>
                <a:cubicBezTo>
                  <a:pt x="1072263" y="383751"/>
                  <a:pt x="1072263" y="383556"/>
                  <a:pt x="1072845" y="383556"/>
                </a:cubicBezTo>
                <a:cubicBezTo>
                  <a:pt x="1073624" y="383751"/>
                  <a:pt x="1073814" y="383556"/>
                  <a:pt x="1074592" y="383556"/>
                </a:cubicBezTo>
                <a:cubicBezTo>
                  <a:pt x="1077695" y="386870"/>
                  <a:pt x="1082354" y="386675"/>
                  <a:pt x="1085070" y="382192"/>
                </a:cubicBezTo>
                <a:cubicBezTo>
                  <a:pt x="1085848" y="381023"/>
                  <a:pt x="1088368" y="375371"/>
                  <a:pt x="1085265" y="375176"/>
                </a:cubicBezTo>
                <a:cubicBezTo>
                  <a:pt x="1084683" y="375176"/>
                  <a:pt x="1084297" y="375371"/>
                  <a:pt x="1083905" y="375761"/>
                </a:cubicBezTo>
                <a:cubicBezTo>
                  <a:pt x="1083323" y="376345"/>
                  <a:pt x="1082354" y="376735"/>
                  <a:pt x="1081189" y="376735"/>
                </a:cubicBezTo>
                <a:close/>
                <a:moveTo>
                  <a:pt x="1048975" y="372058"/>
                </a:moveTo>
                <a:cubicBezTo>
                  <a:pt x="1049170" y="371278"/>
                  <a:pt x="1049557" y="370304"/>
                  <a:pt x="1049753" y="369524"/>
                </a:cubicBezTo>
                <a:cubicBezTo>
                  <a:pt x="1049948" y="368744"/>
                  <a:pt x="1050335" y="367770"/>
                  <a:pt x="1050531" y="366990"/>
                </a:cubicBezTo>
                <a:cubicBezTo>
                  <a:pt x="1050917" y="367185"/>
                  <a:pt x="1051690" y="367575"/>
                  <a:pt x="1051886" y="367770"/>
                </a:cubicBezTo>
                <a:cubicBezTo>
                  <a:pt x="1051108" y="368355"/>
                  <a:pt x="1050722" y="369524"/>
                  <a:pt x="1050917" y="371083"/>
                </a:cubicBezTo>
                <a:cubicBezTo>
                  <a:pt x="1049948" y="371473"/>
                  <a:pt x="1049557" y="371668"/>
                  <a:pt x="1048975" y="372058"/>
                </a:cubicBezTo>
                <a:close/>
                <a:moveTo>
                  <a:pt x="987849" y="372058"/>
                </a:moveTo>
                <a:cubicBezTo>
                  <a:pt x="982216" y="366406"/>
                  <a:pt x="977171" y="360364"/>
                  <a:pt x="972322" y="353737"/>
                </a:cubicBezTo>
                <a:cubicBezTo>
                  <a:pt x="971157" y="352178"/>
                  <a:pt x="969992" y="350619"/>
                  <a:pt x="969023" y="349060"/>
                </a:cubicBezTo>
                <a:lnTo>
                  <a:pt x="968054" y="347696"/>
                </a:lnTo>
                <a:cubicBezTo>
                  <a:pt x="967276" y="346526"/>
                  <a:pt x="966307" y="345357"/>
                  <a:pt x="965725" y="344188"/>
                </a:cubicBezTo>
                <a:lnTo>
                  <a:pt x="965916" y="343993"/>
                </a:lnTo>
                <a:cubicBezTo>
                  <a:pt x="966307" y="344382"/>
                  <a:pt x="966890" y="345357"/>
                  <a:pt x="967081" y="345747"/>
                </a:cubicBezTo>
                <a:lnTo>
                  <a:pt x="970770" y="351009"/>
                </a:lnTo>
                <a:cubicBezTo>
                  <a:pt x="973100" y="354127"/>
                  <a:pt x="976202" y="358220"/>
                  <a:pt x="978727" y="361338"/>
                </a:cubicBezTo>
                <a:cubicBezTo>
                  <a:pt x="979114" y="361923"/>
                  <a:pt x="979696" y="362508"/>
                  <a:pt x="980083" y="363092"/>
                </a:cubicBezTo>
                <a:cubicBezTo>
                  <a:pt x="980279" y="363287"/>
                  <a:pt x="980474" y="363677"/>
                  <a:pt x="980665" y="363872"/>
                </a:cubicBezTo>
                <a:cubicBezTo>
                  <a:pt x="980861" y="364067"/>
                  <a:pt x="981057" y="364457"/>
                  <a:pt x="981247" y="364652"/>
                </a:cubicBezTo>
                <a:cubicBezTo>
                  <a:pt x="983381" y="367185"/>
                  <a:pt x="985710" y="369719"/>
                  <a:pt x="987849" y="372058"/>
                </a:cubicBezTo>
                <a:cubicBezTo>
                  <a:pt x="989400" y="373812"/>
                  <a:pt x="990951" y="375371"/>
                  <a:pt x="992503" y="376930"/>
                </a:cubicBezTo>
                <a:cubicBezTo>
                  <a:pt x="991338" y="375371"/>
                  <a:pt x="989591" y="373812"/>
                  <a:pt x="987849" y="372058"/>
                </a:cubicBezTo>
                <a:close/>
                <a:moveTo>
                  <a:pt x="954274" y="377904"/>
                </a:moveTo>
                <a:cubicBezTo>
                  <a:pt x="954661" y="376735"/>
                  <a:pt x="955052" y="375761"/>
                  <a:pt x="955634" y="374591"/>
                </a:cubicBezTo>
                <a:cubicBezTo>
                  <a:pt x="957572" y="370109"/>
                  <a:pt x="959706" y="366406"/>
                  <a:pt x="962618" y="362703"/>
                </a:cubicBezTo>
                <a:cubicBezTo>
                  <a:pt x="963396" y="361728"/>
                  <a:pt x="964169" y="360949"/>
                  <a:pt x="964751" y="360169"/>
                </a:cubicBezTo>
                <a:cubicBezTo>
                  <a:pt x="965529" y="359194"/>
                  <a:pt x="965916" y="359000"/>
                  <a:pt x="966498" y="358415"/>
                </a:cubicBezTo>
                <a:cubicBezTo>
                  <a:pt x="966694" y="358220"/>
                  <a:pt x="966890" y="358025"/>
                  <a:pt x="967081" y="357830"/>
                </a:cubicBezTo>
                <a:cubicBezTo>
                  <a:pt x="967663" y="357440"/>
                  <a:pt x="969214" y="356076"/>
                  <a:pt x="969796" y="355881"/>
                </a:cubicBezTo>
                <a:cubicBezTo>
                  <a:pt x="969796" y="355881"/>
                  <a:pt x="976785" y="364846"/>
                  <a:pt x="978336" y="366601"/>
                </a:cubicBezTo>
                <a:lnTo>
                  <a:pt x="983773" y="372642"/>
                </a:lnTo>
                <a:lnTo>
                  <a:pt x="979892" y="378489"/>
                </a:lnTo>
                <a:cubicBezTo>
                  <a:pt x="979500" y="379074"/>
                  <a:pt x="978918" y="380048"/>
                  <a:pt x="978727" y="380438"/>
                </a:cubicBezTo>
                <a:lnTo>
                  <a:pt x="974651" y="379269"/>
                </a:lnTo>
                <a:cubicBezTo>
                  <a:pt x="969214" y="377710"/>
                  <a:pt x="963004" y="377125"/>
                  <a:pt x="957186" y="377515"/>
                </a:cubicBezTo>
                <a:cubicBezTo>
                  <a:pt x="956990" y="377710"/>
                  <a:pt x="954856" y="377904"/>
                  <a:pt x="954274" y="377904"/>
                </a:cubicBezTo>
                <a:close/>
                <a:moveTo>
                  <a:pt x="1017734" y="398369"/>
                </a:moveTo>
                <a:cubicBezTo>
                  <a:pt x="1016760" y="398563"/>
                  <a:pt x="1015595" y="398758"/>
                  <a:pt x="1014627" y="398563"/>
                </a:cubicBezTo>
                <a:cubicBezTo>
                  <a:pt x="1013075" y="398563"/>
                  <a:pt x="1012879" y="398174"/>
                  <a:pt x="1011911" y="397979"/>
                </a:cubicBezTo>
                <a:cubicBezTo>
                  <a:pt x="1012106" y="397784"/>
                  <a:pt x="1012297" y="397394"/>
                  <a:pt x="1012689" y="397394"/>
                </a:cubicBezTo>
                <a:cubicBezTo>
                  <a:pt x="1017734" y="397784"/>
                  <a:pt x="1022197" y="395640"/>
                  <a:pt x="1023748" y="392132"/>
                </a:cubicBezTo>
                <a:cubicBezTo>
                  <a:pt x="1024526" y="390573"/>
                  <a:pt x="1024717" y="387065"/>
                  <a:pt x="1022970" y="386480"/>
                </a:cubicBezTo>
                <a:cubicBezTo>
                  <a:pt x="1022388" y="386285"/>
                  <a:pt x="1021805" y="386480"/>
                  <a:pt x="1021419" y="386675"/>
                </a:cubicBezTo>
                <a:cubicBezTo>
                  <a:pt x="1021032" y="386870"/>
                  <a:pt x="1020836" y="387259"/>
                  <a:pt x="1020641" y="387844"/>
                </a:cubicBezTo>
                <a:cubicBezTo>
                  <a:pt x="1020254" y="388624"/>
                  <a:pt x="1019672" y="389793"/>
                  <a:pt x="1018899" y="389988"/>
                </a:cubicBezTo>
                <a:cubicBezTo>
                  <a:pt x="1019089" y="389598"/>
                  <a:pt x="1019476" y="389014"/>
                  <a:pt x="1019285" y="388429"/>
                </a:cubicBezTo>
                <a:cubicBezTo>
                  <a:pt x="1019089" y="388039"/>
                  <a:pt x="1018703" y="387649"/>
                  <a:pt x="1018316" y="387454"/>
                </a:cubicBezTo>
                <a:cubicBezTo>
                  <a:pt x="1017342" y="387065"/>
                  <a:pt x="1015791" y="388234"/>
                  <a:pt x="1015013" y="387259"/>
                </a:cubicBezTo>
                <a:cubicBezTo>
                  <a:pt x="1014822" y="386285"/>
                  <a:pt x="1015791" y="385895"/>
                  <a:pt x="1016178" y="385311"/>
                </a:cubicBezTo>
                <a:cubicBezTo>
                  <a:pt x="1016956" y="384141"/>
                  <a:pt x="1015791" y="383362"/>
                  <a:pt x="1015791" y="383167"/>
                </a:cubicBezTo>
                <a:cubicBezTo>
                  <a:pt x="1016760" y="382582"/>
                  <a:pt x="1018703" y="382972"/>
                  <a:pt x="1019672" y="383167"/>
                </a:cubicBezTo>
                <a:cubicBezTo>
                  <a:pt x="1020254" y="383362"/>
                  <a:pt x="1020836" y="383751"/>
                  <a:pt x="1021419" y="383556"/>
                </a:cubicBezTo>
                <a:cubicBezTo>
                  <a:pt x="1022001" y="383362"/>
                  <a:pt x="1022388" y="382972"/>
                  <a:pt x="1022584" y="382387"/>
                </a:cubicBezTo>
                <a:cubicBezTo>
                  <a:pt x="1022970" y="381023"/>
                  <a:pt x="1021615" y="380438"/>
                  <a:pt x="1020836" y="379853"/>
                </a:cubicBezTo>
                <a:cubicBezTo>
                  <a:pt x="1020254" y="379464"/>
                  <a:pt x="1018899" y="378489"/>
                  <a:pt x="1018703" y="377515"/>
                </a:cubicBezTo>
                <a:cubicBezTo>
                  <a:pt x="1019285" y="377320"/>
                  <a:pt x="1019868" y="377515"/>
                  <a:pt x="1020450" y="377125"/>
                </a:cubicBezTo>
                <a:cubicBezTo>
                  <a:pt x="1021805" y="376150"/>
                  <a:pt x="1020450" y="375176"/>
                  <a:pt x="1021223" y="373617"/>
                </a:cubicBezTo>
                <a:cubicBezTo>
                  <a:pt x="1022001" y="372252"/>
                  <a:pt x="1023166" y="372447"/>
                  <a:pt x="1023944" y="373227"/>
                </a:cubicBezTo>
                <a:cubicBezTo>
                  <a:pt x="1024526" y="373617"/>
                  <a:pt x="1024526" y="374007"/>
                  <a:pt x="1024717" y="374591"/>
                </a:cubicBezTo>
                <a:cubicBezTo>
                  <a:pt x="1024913" y="374981"/>
                  <a:pt x="1025495" y="375371"/>
                  <a:pt x="1026268" y="375371"/>
                </a:cubicBezTo>
                <a:cubicBezTo>
                  <a:pt x="1027046" y="375371"/>
                  <a:pt x="1027242" y="374786"/>
                  <a:pt x="1027825" y="374786"/>
                </a:cubicBezTo>
                <a:cubicBezTo>
                  <a:pt x="1028211" y="376930"/>
                  <a:pt x="1026268" y="379074"/>
                  <a:pt x="1026660" y="380243"/>
                </a:cubicBezTo>
                <a:cubicBezTo>
                  <a:pt x="1026851" y="380828"/>
                  <a:pt x="1027242" y="381218"/>
                  <a:pt x="1027825" y="381413"/>
                </a:cubicBezTo>
                <a:cubicBezTo>
                  <a:pt x="1029958" y="381997"/>
                  <a:pt x="1029958" y="378294"/>
                  <a:pt x="1033256" y="377904"/>
                </a:cubicBezTo>
                <a:cubicBezTo>
                  <a:pt x="1032870" y="380828"/>
                  <a:pt x="1035390" y="379464"/>
                  <a:pt x="1035972" y="380828"/>
                </a:cubicBezTo>
                <a:cubicBezTo>
                  <a:pt x="1035972" y="381997"/>
                  <a:pt x="1034034" y="381997"/>
                  <a:pt x="1033452" y="382777"/>
                </a:cubicBezTo>
                <a:cubicBezTo>
                  <a:pt x="1032870" y="383362"/>
                  <a:pt x="1032870" y="384336"/>
                  <a:pt x="1033452" y="385116"/>
                </a:cubicBezTo>
                <a:lnTo>
                  <a:pt x="1034034" y="385505"/>
                </a:lnTo>
                <a:cubicBezTo>
                  <a:pt x="1033256" y="385505"/>
                  <a:pt x="1032870" y="385505"/>
                  <a:pt x="1032288" y="385116"/>
                </a:cubicBezTo>
                <a:cubicBezTo>
                  <a:pt x="1031705" y="384921"/>
                  <a:pt x="1031509" y="384531"/>
                  <a:pt x="1031123" y="384336"/>
                </a:cubicBezTo>
                <a:cubicBezTo>
                  <a:pt x="1029762" y="383556"/>
                  <a:pt x="1027242" y="384921"/>
                  <a:pt x="1029958" y="388429"/>
                </a:cubicBezTo>
                <a:cubicBezTo>
                  <a:pt x="1032674" y="392132"/>
                  <a:pt x="1038302" y="391547"/>
                  <a:pt x="1041991" y="389403"/>
                </a:cubicBezTo>
                <a:cubicBezTo>
                  <a:pt x="1044125" y="388234"/>
                  <a:pt x="1043156" y="388039"/>
                  <a:pt x="1044707" y="388234"/>
                </a:cubicBezTo>
                <a:cubicBezTo>
                  <a:pt x="1043929" y="389014"/>
                  <a:pt x="1043738" y="389793"/>
                  <a:pt x="1041018" y="391352"/>
                </a:cubicBezTo>
                <a:cubicBezTo>
                  <a:pt x="1037137" y="393301"/>
                  <a:pt x="1031319" y="393691"/>
                  <a:pt x="1028793" y="389403"/>
                </a:cubicBezTo>
                <a:cubicBezTo>
                  <a:pt x="1028407" y="388624"/>
                  <a:pt x="1028211" y="387844"/>
                  <a:pt x="1027046" y="387844"/>
                </a:cubicBezTo>
                <a:cubicBezTo>
                  <a:pt x="1026078" y="387844"/>
                  <a:pt x="1025299" y="388624"/>
                  <a:pt x="1025495" y="389598"/>
                </a:cubicBezTo>
                <a:cubicBezTo>
                  <a:pt x="1025691" y="390768"/>
                  <a:pt x="1025691" y="391547"/>
                  <a:pt x="1025299" y="392717"/>
                </a:cubicBezTo>
                <a:cubicBezTo>
                  <a:pt x="1024526" y="395835"/>
                  <a:pt x="1021032" y="397784"/>
                  <a:pt x="1017734" y="398369"/>
                </a:cubicBezTo>
                <a:close/>
                <a:moveTo>
                  <a:pt x="1047037" y="376930"/>
                </a:moveTo>
                <a:cubicBezTo>
                  <a:pt x="1047037" y="376540"/>
                  <a:pt x="1047810" y="374981"/>
                  <a:pt x="1048006" y="374786"/>
                </a:cubicBezTo>
                <a:lnTo>
                  <a:pt x="1048201" y="375566"/>
                </a:lnTo>
                <a:cubicBezTo>
                  <a:pt x="1048006" y="375761"/>
                  <a:pt x="1047619" y="376150"/>
                  <a:pt x="1047037" y="376930"/>
                </a:cubicBezTo>
                <a:close/>
                <a:moveTo>
                  <a:pt x="1047037" y="376930"/>
                </a:moveTo>
                <a:cubicBezTo>
                  <a:pt x="1046841" y="378099"/>
                  <a:pt x="1046259" y="378879"/>
                  <a:pt x="1047037" y="380633"/>
                </a:cubicBezTo>
                <a:cubicBezTo>
                  <a:pt x="1047810" y="381997"/>
                  <a:pt x="1048784" y="381997"/>
                  <a:pt x="1049753" y="382387"/>
                </a:cubicBezTo>
                <a:cubicBezTo>
                  <a:pt x="1049948" y="383362"/>
                  <a:pt x="1050722" y="384336"/>
                  <a:pt x="1051500" y="384726"/>
                </a:cubicBezTo>
                <a:cubicBezTo>
                  <a:pt x="1051500" y="384726"/>
                  <a:pt x="1051500" y="384726"/>
                  <a:pt x="1051304" y="384726"/>
                </a:cubicBezTo>
                <a:cubicBezTo>
                  <a:pt x="1050722" y="384921"/>
                  <a:pt x="1049366" y="384921"/>
                  <a:pt x="1048784" y="384726"/>
                </a:cubicBezTo>
                <a:cubicBezTo>
                  <a:pt x="1047619" y="384531"/>
                  <a:pt x="1047037" y="384141"/>
                  <a:pt x="1046645" y="384141"/>
                </a:cubicBezTo>
                <a:cubicBezTo>
                  <a:pt x="1045290" y="383946"/>
                  <a:pt x="1045480" y="385116"/>
                  <a:pt x="1044707" y="384921"/>
                </a:cubicBezTo>
                <a:cubicBezTo>
                  <a:pt x="1043738" y="384726"/>
                  <a:pt x="1044125" y="384141"/>
                  <a:pt x="1042574" y="385116"/>
                </a:cubicBezTo>
                <a:cubicBezTo>
                  <a:pt x="1042960" y="384531"/>
                  <a:pt x="1043347" y="383751"/>
                  <a:pt x="1043738" y="383167"/>
                </a:cubicBezTo>
                <a:lnTo>
                  <a:pt x="1045872" y="379074"/>
                </a:lnTo>
                <a:cubicBezTo>
                  <a:pt x="1046259" y="378489"/>
                  <a:pt x="1046841" y="377320"/>
                  <a:pt x="1047037" y="376930"/>
                </a:cubicBezTo>
                <a:close/>
                <a:moveTo>
                  <a:pt x="1078473" y="380243"/>
                </a:moveTo>
                <a:cubicBezTo>
                  <a:pt x="1079251" y="379659"/>
                  <a:pt x="1079055" y="379464"/>
                  <a:pt x="1079638" y="379659"/>
                </a:cubicBezTo>
                <a:cubicBezTo>
                  <a:pt x="1081189" y="380243"/>
                  <a:pt x="1081771" y="379853"/>
                  <a:pt x="1083132" y="379659"/>
                </a:cubicBezTo>
                <a:cubicBezTo>
                  <a:pt x="1081581" y="383556"/>
                  <a:pt x="1078277" y="382972"/>
                  <a:pt x="1077113" y="381413"/>
                </a:cubicBezTo>
                <a:lnTo>
                  <a:pt x="1078473" y="380243"/>
                </a:lnTo>
                <a:close/>
                <a:moveTo>
                  <a:pt x="982026" y="381802"/>
                </a:moveTo>
                <a:cubicBezTo>
                  <a:pt x="982216" y="381023"/>
                  <a:pt x="985906" y="375566"/>
                  <a:pt x="986489" y="374981"/>
                </a:cubicBezTo>
                <a:cubicBezTo>
                  <a:pt x="987653" y="376150"/>
                  <a:pt x="988622" y="377125"/>
                  <a:pt x="989787" y="378294"/>
                </a:cubicBezTo>
                <a:lnTo>
                  <a:pt x="993281" y="381413"/>
                </a:lnTo>
                <a:lnTo>
                  <a:pt x="991920" y="383946"/>
                </a:lnTo>
                <a:cubicBezTo>
                  <a:pt x="990565" y="383556"/>
                  <a:pt x="989400" y="383362"/>
                  <a:pt x="988040" y="384336"/>
                </a:cubicBezTo>
                <a:cubicBezTo>
                  <a:pt x="987849" y="384336"/>
                  <a:pt x="987849" y="384531"/>
                  <a:pt x="987849" y="384531"/>
                </a:cubicBezTo>
                <a:lnTo>
                  <a:pt x="987653" y="384726"/>
                </a:lnTo>
                <a:cubicBezTo>
                  <a:pt x="986684" y="384141"/>
                  <a:pt x="985906" y="383751"/>
                  <a:pt x="984937" y="383167"/>
                </a:cubicBezTo>
                <a:cubicBezTo>
                  <a:pt x="984159" y="382582"/>
                  <a:pt x="982799" y="381997"/>
                  <a:pt x="982026" y="381802"/>
                </a:cubicBezTo>
                <a:close/>
                <a:moveTo>
                  <a:pt x="943215" y="384921"/>
                </a:moveTo>
                <a:cubicBezTo>
                  <a:pt x="943797" y="384336"/>
                  <a:pt x="948451" y="382387"/>
                  <a:pt x="949811" y="381997"/>
                </a:cubicBezTo>
                <a:cubicBezTo>
                  <a:pt x="949615" y="383362"/>
                  <a:pt x="949229" y="384921"/>
                  <a:pt x="949033" y="386480"/>
                </a:cubicBezTo>
                <a:cubicBezTo>
                  <a:pt x="948842" y="388234"/>
                  <a:pt x="948842" y="389598"/>
                  <a:pt x="948842" y="391352"/>
                </a:cubicBezTo>
                <a:cubicBezTo>
                  <a:pt x="948646" y="391157"/>
                  <a:pt x="948646" y="391157"/>
                  <a:pt x="948451" y="390962"/>
                </a:cubicBezTo>
                <a:lnTo>
                  <a:pt x="947286" y="389793"/>
                </a:lnTo>
                <a:cubicBezTo>
                  <a:pt x="946899" y="389403"/>
                  <a:pt x="946121" y="388624"/>
                  <a:pt x="945931" y="388234"/>
                </a:cubicBezTo>
                <a:cubicBezTo>
                  <a:pt x="945735" y="388039"/>
                  <a:pt x="945348" y="387649"/>
                  <a:pt x="945152" y="387454"/>
                </a:cubicBezTo>
                <a:cubicBezTo>
                  <a:pt x="944957" y="387065"/>
                  <a:pt x="944766" y="386870"/>
                  <a:pt x="944570" y="386675"/>
                </a:cubicBezTo>
                <a:cubicBezTo>
                  <a:pt x="943988" y="386090"/>
                  <a:pt x="943601" y="385505"/>
                  <a:pt x="943215" y="384921"/>
                </a:cubicBezTo>
                <a:close/>
                <a:moveTo>
                  <a:pt x="962035" y="401877"/>
                </a:moveTo>
                <a:cubicBezTo>
                  <a:pt x="961262" y="401682"/>
                  <a:pt x="958155" y="399343"/>
                  <a:pt x="957572" y="398953"/>
                </a:cubicBezTo>
                <a:cubicBezTo>
                  <a:pt x="956799" y="398369"/>
                  <a:pt x="954078" y="396420"/>
                  <a:pt x="953496" y="395640"/>
                </a:cubicBezTo>
                <a:cubicBezTo>
                  <a:pt x="951362" y="392717"/>
                  <a:pt x="952140" y="386675"/>
                  <a:pt x="952914" y="382972"/>
                </a:cubicBezTo>
                <a:cubicBezTo>
                  <a:pt x="953305" y="381023"/>
                  <a:pt x="953305" y="381218"/>
                  <a:pt x="954078" y="381218"/>
                </a:cubicBezTo>
                <a:cubicBezTo>
                  <a:pt x="959902" y="380243"/>
                  <a:pt x="966112" y="380438"/>
                  <a:pt x="971739" y="381802"/>
                </a:cubicBezTo>
                <a:cubicBezTo>
                  <a:pt x="972904" y="381997"/>
                  <a:pt x="976589" y="382972"/>
                  <a:pt x="977563" y="383362"/>
                </a:cubicBezTo>
                <a:cubicBezTo>
                  <a:pt x="974847" y="388624"/>
                  <a:pt x="972126" y="393886"/>
                  <a:pt x="972126" y="400317"/>
                </a:cubicBezTo>
                <a:cubicBezTo>
                  <a:pt x="971157" y="399928"/>
                  <a:pt x="970575" y="399928"/>
                  <a:pt x="969606" y="400512"/>
                </a:cubicBezTo>
                <a:cubicBezTo>
                  <a:pt x="969023" y="400902"/>
                  <a:pt x="968245" y="401487"/>
                  <a:pt x="968054" y="402072"/>
                </a:cubicBezTo>
                <a:lnTo>
                  <a:pt x="967859" y="401877"/>
                </a:lnTo>
                <a:cubicBezTo>
                  <a:pt x="967859" y="401877"/>
                  <a:pt x="967859" y="401682"/>
                  <a:pt x="967663" y="401682"/>
                </a:cubicBezTo>
                <a:cubicBezTo>
                  <a:pt x="967663" y="401487"/>
                  <a:pt x="967472" y="401487"/>
                  <a:pt x="967472" y="401292"/>
                </a:cubicBezTo>
                <a:cubicBezTo>
                  <a:pt x="967276" y="401097"/>
                  <a:pt x="967081" y="400902"/>
                  <a:pt x="966890" y="400707"/>
                </a:cubicBezTo>
                <a:cubicBezTo>
                  <a:pt x="965333" y="399538"/>
                  <a:pt x="962618" y="399538"/>
                  <a:pt x="962035" y="401877"/>
                </a:cubicBezTo>
                <a:close/>
                <a:moveTo>
                  <a:pt x="994832" y="384921"/>
                </a:moveTo>
                <a:cubicBezTo>
                  <a:pt x="995028" y="384531"/>
                  <a:pt x="995219" y="383751"/>
                  <a:pt x="995610" y="383556"/>
                </a:cubicBezTo>
                <a:lnTo>
                  <a:pt x="999687" y="386870"/>
                </a:lnTo>
                <a:cubicBezTo>
                  <a:pt x="998713" y="386675"/>
                  <a:pt x="998522" y="386870"/>
                  <a:pt x="997548" y="387065"/>
                </a:cubicBezTo>
                <a:cubicBezTo>
                  <a:pt x="997357" y="386870"/>
                  <a:pt x="996966" y="385700"/>
                  <a:pt x="995801" y="385116"/>
                </a:cubicBezTo>
                <a:lnTo>
                  <a:pt x="994832" y="384921"/>
                </a:lnTo>
                <a:cubicBezTo>
                  <a:pt x="994832" y="384921"/>
                  <a:pt x="995028" y="384921"/>
                  <a:pt x="994832" y="384921"/>
                </a:cubicBezTo>
                <a:close/>
                <a:moveTo>
                  <a:pt x="975233" y="399928"/>
                </a:moveTo>
                <a:cubicBezTo>
                  <a:pt x="975037" y="397199"/>
                  <a:pt x="976202" y="393691"/>
                  <a:pt x="977171" y="391352"/>
                </a:cubicBezTo>
                <a:cubicBezTo>
                  <a:pt x="977563" y="389988"/>
                  <a:pt x="979696" y="385505"/>
                  <a:pt x="980474" y="384336"/>
                </a:cubicBezTo>
                <a:cubicBezTo>
                  <a:pt x="981247" y="384531"/>
                  <a:pt x="982799" y="385311"/>
                  <a:pt x="983381" y="385700"/>
                </a:cubicBezTo>
                <a:cubicBezTo>
                  <a:pt x="983773" y="385895"/>
                  <a:pt x="984355" y="386090"/>
                  <a:pt x="984741" y="386480"/>
                </a:cubicBezTo>
                <a:lnTo>
                  <a:pt x="985710" y="387065"/>
                </a:lnTo>
                <a:cubicBezTo>
                  <a:pt x="985710" y="387065"/>
                  <a:pt x="985906" y="387065"/>
                  <a:pt x="985906" y="387259"/>
                </a:cubicBezTo>
                <a:cubicBezTo>
                  <a:pt x="986102" y="387454"/>
                  <a:pt x="985906" y="387259"/>
                  <a:pt x="986102" y="387454"/>
                </a:cubicBezTo>
                <a:cubicBezTo>
                  <a:pt x="985520" y="387649"/>
                  <a:pt x="984937" y="388429"/>
                  <a:pt x="984741" y="389208"/>
                </a:cubicBezTo>
                <a:cubicBezTo>
                  <a:pt x="984355" y="390183"/>
                  <a:pt x="984546" y="390962"/>
                  <a:pt x="984937" y="391937"/>
                </a:cubicBezTo>
                <a:cubicBezTo>
                  <a:pt x="984741" y="392132"/>
                  <a:pt x="984546" y="392132"/>
                  <a:pt x="984159" y="392327"/>
                </a:cubicBezTo>
                <a:cubicBezTo>
                  <a:pt x="982026" y="393691"/>
                  <a:pt x="981830" y="396225"/>
                  <a:pt x="982799" y="397394"/>
                </a:cubicBezTo>
                <a:cubicBezTo>
                  <a:pt x="982608" y="397784"/>
                  <a:pt x="982412" y="397979"/>
                  <a:pt x="982412" y="398369"/>
                </a:cubicBezTo>
                <a:cubicBezTo>
                  <a:pt x="981639" y="400707"/>
                  <a:pt x="982608" y="403631"/>
                  <a:pt x="986293" y="403436"/>
                </a:cubicBezTo>
                <a:lnTo>
                  <a:pt x="986684" y="404021"/>
                </a:lnTo>
                <a:cubicBezTo>
                  <a:pt x="987849" y="405385"/>
                  <a:pt x="989009" y="405385"/>
                  <a:pt x="990756" y="405190"/>
                </a:cubicBezTo>
                <a:cubicBezTo>
                  <a:pt x="989983" y="405775"/>
                  <a:pt x="988818" y="406359"/>
                  <a:pt x="987653" y="406554"/>
                </a:cubicBezTo>
                <a:cubicBezTo>
                  <a:pt x="986102" y="406749"/>
                  <a:pt x="984741" y="405969"/>
                  <a:pt x="984159" y="407334"/>
                </a:cubicBezTo>
                <a:cubicBezTo>
                  <a:pt x="983963" y="407724"/>
                  <a:pt x="983963" y="407919"/>
                  <a:pt x="983577" y="407919"/>
                </a:cubicBezTo>
                <a:cubicBezTo>
                  <a:pt x="983190" y="407919"/>
                  <a:pt x="983190" y="407724"/>
                  <a:pt x="982799" y="407529"/>
                </a:cubicBezTo>
                <a:cubicBezTo>
                  <a:pt x="982412" y="407334"/>
                  <a:pt x="981443" y="407139"/>
                  <a:pt x="981057" y="407139"/>
                </a:cubicBezTo>
                <a:cubicBezTo>
                  <a:pt x="980665" y="407139"/>
                  <a:pt x="980474" y="407139"/>
                  <a:pt x="980083" y="406944"/>
                </a:cubicBezTo>
                <a:cubicBezTo>
                  <a:pt x="979892" y="406944"/>
                  <a:pt x="979310" y="406944"/>
                  <a:pt x="979114" y="406749"/>
                </a:cubicBezTo>
                <a:cubicBezTo>
                  <a:pt x="978918" y="406749"/>
                  <a:pt x="978727" y="406359"/>
                  <a:pt x="978531" y="406164"/>
                </a:cubicBezTo>
                <a:cubicBezTo>
                  <a:pt x="978336" y="405969"/>
                  <a:pt x="978145" y="405969"/>
                  <a:pt x="977949" y="405775"/>
                </a:cubicBezTo>
                <a:cubicBezTo>
                  <a:pt x="978145" y="404410"/>
                  <a:pt x="978336" y="402851"/>
                  <a:pt x="976785" y="401877"/>
                </a:cubicBezTo>
                <a:cubicBezTo>
                  <a:pt x="976398" y="401682"/>
                  <a:pt x="976006" y="401487"/>
                  <a:pt x="975620" y="401292"/>
                </a:cubicBezTo>
                <a:lnTo>
                  <a:pt x="975233" y="399928"/>
                </a:lnTo>
                <a:close/>
                <a:moveTo>
                  <a:pt x="985906" y="395835"/>
                </a:moveTo>
                <a:cubicBezTo>
                  <a:pt x="985520" y="395640"/>
                  <a:pt x="985324" y="395835"/>
                  <a:pt x="985324" y="395445"/>
                </a:cubicBezTo>
                <a:cubicBezTo>
                  <a:pt x="985128" y="394471"/>
                  <a:pt x="986875" y="394666"/>
                  <a:pt x="987653" y="394666"/>
                </a:cubicBezTo>
                <a:cubicBezTo>
                  <a:pt x="988622" y="394860"/>
                  <a:pt x="989591" y="394665"/>
                  <a:pt x="989787" y="393886"/>
                </a:cubicBezTo>
                <a:cubicBezTo>
                  <a:pt x="990173" y="392717"/>
                  <a:pt x="989591" y="392132"/>
                  <a:pt x="988818" y="391742"/>
                </a:cubicBezTo>
                <a:cubicBezTo>
                  <a:pt x="988235" y="391352"/>
                  <a:pt x="987267" y="390768"/>
                  <a:pt x="987653" y="389793"/>
                </a:cubicBezTo>
                <a:cubicBezTo>
                  <a:pt x="988235" y="389793"/>
                  <a:pt x="988426" y="390183"/>
                  <a:pt x="989204" y="389793"/>
                </a:cubicBezTo>
                <a:cubicBezTo>
                  <a:pt x="990565" y="389208"/>
                  <a:pt x="989983" y="387649"/>
                  <a:pt x="989983" y="387259"/>
                </a:cubicBezTo>
                <a:cubicBezTo>
                  <a:pt x="989591" y="385895"/>
                  <a:pt x="990951" y="385895"/>
                  <a:pt x="991338" y="387259"/>
                </a:cubicBezTo>
                <a:cubicBezTo>
                  <a:pt x="991730" y="388429"/>
                  <a:pt x="992698" y="388624"/>
                  <a:pt x="993667" y="388234"/>
                </a:cubicBezTo>
                <a:cubicBezTo>
                  <a:pt x="994250" y="388039"/>
                  <a:pt x="994059" y="387454"/>
                  <a:pt x="994832" y="387649"/>
                </a:cubicBezTo>
                <a:cubicBezTo>
                  <a:pt x="995219" y="388624"/>
                  <a:pt x="994832" y="389403"/>
                  <a:pt x="994636" y="390378"/>
                </a:cubicBezTo>
                <a:cubicBezTo>
                  <a:pt x="994445" y="391352"/>
                  <a:pt x="995028" y="392132"/>
                  <a:pt x="995801" y="392132"/>
                </a:cubicBezTo>
                <a:cubicBezTo>
                  <a:pt x="997161" y="392327"/>
                  <a:pt x="997357" y="391352"/>
                  <a:pt x="997744" y="390768"/>
                </a:cubicBezTo>
                <a:cubicBezTo>
                  <a:pt x="998326" y="389598"/>
                  <a:pt x="999491" y="388819"/>
                  <a:pt x="999491" y="389793"/>
                </a:cubicBezTo>
                <a:cubicBezTo>
                  <a:pt x="999491" y="389988"/>
                  <a:pt x="999491" y="389793"/>
                  <a:pt x="999491" y="389988"/>
                </a:cubicBezTo>
                <a:cubicBezTo>
                  <a:pt x="999491" y="390183"/>
                  <a:pt x="999295" y="390183"/>
                  <a:pt x="999295" y="390378"/>
                </a:cubicBezTo>
                <a:cubicBezTo>
                  <a:pt x="999104" y="390573"/>
                  <a:pt x="999104" y="390962"/>
                  <a:pt x="999104" y="391157"/>
                </a:cubicBezTo>
                <a:cubicBezTo>
                  <a:pt x="999104" y="391742"/>
                  <a:pt x="999491" y="392132"/>
                  <a:pt x="999877" y="392327"/>
                </a:cubicBezTo>
                <a:cubicBezTo>
                  <a:pt x="1000460" y="392522"/>
                  <a:pt x="1001042" y="392522"/>
                  <a:pt x="1001429" y="392327"/>
                </a:cubicBezTo>
                <a:cubicBezTo>
                  <a:pt x="1002593" y="391547"/>
                  <a:pt x="1003567" y="392911"/>
                  <a:pt x="1001820" y="393496"/>
                </a:cubicBezTo>
                <a:cubicBezTo>
                  <a:pt x="1000460" y="393886"/>
                  <a:pt x="1000269" y="394860"/>
                  <a:pt x="1000655" y="395835"/>
                </a:cubicBezTo>
                <a:cubicBezTo>
                  <a:pt x="1000846" y="396420"/>
                  <a:pt x="1001238" y="396420"/>
                  <a:pt x="1001820" y="396614"/>
                </a:cubicBezTo>
                <a:cubicBezTo>
                  <a:pt x="1001820" y="397394"/>
                  <a:pt x="1001042" y="397394"/>
                  <a:pt x="1000460" y="397394"/>
                </a:cubicBezTo>
                <a:cubicBezTo>
                  <a:pt x="998713" y="397004"/>
                  <a:pt x="997548" y="395055"/>
                  <a:pt x="996192" y="396420"/>
                </a:cubicBezTo>
                <a:cubicBezTo>
                  <a:pt x="995219" y="397394"/>
                  <a:pt x="995997" y="398563"/>
                  <a:pt x="996579" y="399343"/>
                </a:cubicBezTo>
                <a:cubicBezTo>
                  <a:pt x="998713" y="402266"/>
                  <a:pt x="1002402" y="402656"/>
                  <a:pt x="1005701" y="401487"/>
                </a:cubicBezTo>
                <a:cubicBezTo>
                  <a:pt x="1006670" y="401097"/>
                  <a:pt x="1008221" y="400123"/>
                  <a:pt x="1008999" y="399538"/>
                </a:cubicBezTo>
                <a:cubicBezTo>
                  <a:pt x="1009968" y="398563"/>
                  <a:pt x="1009777" y="398369"/>
                  <a:pt x="1010942" y="398369"/>
                </a:cubicBezTo>
                <a:cubicBezTo>
                  <a:pt x="1010746" y="398758"/>
                  <a:pt x="1010359" y="399343"/>
                  <a:pt x="1010164" y="399733"/>
                </a:cubicBezTo>
                <a:cubicBezTo>
                  <a:pt x="1009385" y="400902"/>
                  <a:pt x="1008221" y="402072"/>
                  <a:pt x="1006865" y="402656"/>
                </a:cubicBezTo>
                <a:cubicBezTo>
                  <a:pt x="1004923" y="403631"/>
                  <a:pt x="1002011" y="403826"/>
                  <a:pt x="999877" y="403046"/>
                </a:cubicBezTo>
                <a:cubicBezTo>
                  <a:pt x="998908" y="402656"/>
                  <a:pt x="997939" y="401682"/>
                  <a:pt x="996775" y="402656"/>
                </a:cubicBezTo>
                <a:cubicBezTo>
                  <a:pt x="996192" y="403241"/>
                  <a:pt x="996383" y="403436"/>
                  <a:pt x="996192" y="404215"/>
                </a:cubicBezTo>
                <a:cubicBezTo>
                  <a:pt x="995801" y="408503"/>
                  <a:pt x="991147" y="411232"/>
                  <a:pt x="987849" y="410452"/>
                </a:cubicBezTo>
                <a:cubicBezTo>
                  <a:pt x="987267" y="410257"/>
                  <a:pt x="986684" y="409867"/>
                  <a:pt x="986293" y="409867"/>
                </a:cubicBezTo>
                <a:cubicBezTo>
                  <a:pt x="984546" y="409867"/>
                  <a:pt x="984741" y="411621"/>
                  <a:pt x="984546" y="412401"/>
                </a:cubicBezTo>
                <a:cubicBezTo>
                  <a:pt x="984355" y="412986"/>
                  <a:pt x="984355" y="413571"/>
                  <a:pt x="984159" y="413961"/>
                </a:cubicBezTo>
                <a:cubicBezTo>
                  <a:pt x="982608" y="417859"/>
                  <a:pt x="978918" y="417664"/>
                  <a:pt x="975816" y="416105"/>
                </a:cubicBezTo>
                <a:cubicBezTo>
                  <a:pt x="974264" y="415325"/>
                  <a:pt x="973290" y="414545"/>
                  <a:pt x="972322" y="413376"/>
                </a:cubicBezTo>
                <a:cubicBezTo>
                  <a:pt x="972126" y="413181"/>
                  <a:pt x="971935" y="413181"/>
                  <a:pt x="971739" y="412791"/>
                </a:cubicBezTo>
                <a:cubicBezTo>
                  <a:pt x="971543" y="412596"/>
                  <a:pt x="971353" y="412402"/>
                  <a:pt x="971353" y="412206"/>
                </a:cubicBezTo>
                <a:cubicBezTo>
                  <a:pt x="971543" y="412402"/>
                  <a:pt x="971353" y="412206"/>
                  <a:pt x="971543" y="412401"/>
                </a:cubicBezTo>
                <a:cubicBezTo>
                  <a:pt x="971935" y="412596"/>
                  <a:pt x="971935" y="412986"/>
                  <a:pt x="972708" y="413571"/>
                </a:cubicBezTo>
                <a:cubicBezTo>
                  <a:pt x="974264" y="414935"/>
                  <a:pt x="976398" y="415910"/>
                  <a:pt x="978727" y="415910"/>
                </a:cubicBezTo>
                <a:cubicBezTo>
                  <a:pt x="981639" y="415715"/>
                  <a:pt x="984159" y="413376"/>
                  <a:pt x="984355" y="410452"/>
                </a:cubicBezTo>
                <a:cubicBezTo>
                  <a:pt x="985128" y="410257"/>
                  <a:pt x="985906" y="409673"/>
                  <a:pt x="986102" y="409283"/>
                </a:cubicBezTo>
                <a:cubicBezTo>
                  <a:pt x="988622" y="409283"/>
                  <a:pt x="990173" y="408893"/>
                  <a:pt x="991920" y="407724"/>
                </a:cubicBezTo>
                <a:cubicBezTo>
                  <a:pt x="993281" y="406944"/>
                  <a:pt x="994445" y="405385"/>
                  <a:pt x="994636" y="403241"/>
                </a:cubicBezTo>
                <a:cubicBezTo>
                  <a:pt x="994832" y="402072"/>
                  <a:pt x="994832" y="397784"/>
                  <a:pt x="992503" y="398174"/>
                </a:cubicBezTo>
                <a:cubicBezTo>
                  <a:pt x="991147" y="398369"/>
                  <a:pt x="991147" y="399733"/>
                  <a:pt x="990951" y="400317"/>
                </a:cubicBezTo>
                <a:cubicBezTo>
                  <a:pt x="990756" y="401097"/>
                  <a:pt x="989983" y="402072"/>
                  <a:pt x="989009" y="401682"/>
                </a:cubicBezTo>
                <a:cubicBezTo>
                  <a:pt x="989009" y="401487"/>
                  <a:pt x="989591" y="399928"/>
                  <a:pt x="988040" y="399343"/>
                </a:cubicBezTo>
                <a:cubicBezTo>
                  <a:pt x="986684" y="398953"/>
                  <a:pt x="986489" y="400123"/>
                  <a:pt x="985324" y="399928"/>
                </a:cubicBezTo>
                <a:cubicBezTo>
                  <a:pt x="984937" y="399343"/>
                  <a:pt x="985324" y="398758"/>
                  <a:pt x="985906" y="398563"/>
                </a:cubicBezTo>
                <a:cubicBezTo>
                  <a:pt x="987457" y="398369"/>
                  <a:pt x="987267" y="396420"/>
                  <a:pt x="985906" y="395835"/>
                </a:cubicBezTo>
                <a:close/>
                <a:moveTo>
                  <a:pt x="1059843" y="388429"/>
                </a:moveTo>
                <a:cubicBezTo>
                  <a:pt x="1060039" y="388234"/>
                  <a:pt x="1060039" y="388234"/>
                  <a:pt x="1060230" y="387844"/>
                </a:cubicBezTo>
                <a:cubicBezTo>
                  <a:pt x="1060426" y="388039"/>
                  <a:pt x="1060621" y="388039"/>
                  <a:pt x="1060812" y="388234"/>
                </a:cubicBezTo>
                <a:lnTo>
                  <a:pt x="1059843" y="388429"/>
                </a:lnTo>
                <a:close/>
                <a:moveTo>
                  <a:pt x="1002011" y="388624"/>
                </a:moveTo>
                <a:lnTo>
                  <a:pt x="1003758" y="389793"/>
                </a:lnTo>
                <a:cubicBezTo>
                  <a:pt x="1003175" y="389598"/>
                  <a:pt x="1002985" y="389403"/>
                  <a:pt x="1002207" y="389403"/>
                </a:cubicBezTo>
                <a:lnTo>
                  <a:pt x="1002011" y="388624"/>
                </a:lnTo>
                <a:close/>
                <a:moveTo>
                  <a:pt x="1004536" y="395835"/>
                </a:moveTo>
                <a:cubicBezTo>
                  <a:pt x="1005314" y="395445"/>
                  <a:pt x="1005896" y="394081"/>
                  <a:pt x="1005896" y="392911"/>
                </a:cubicBezTo>
                <a:cubicBezTo>
                  <a:pt x="1005701" y="391352"/>
                  <a:pt x="1004923" y="390962"/>
                  <a:pt x="1004340" y="390183"/>
                </a:cubicBezTo>
                <a:cubicBezTo>
                  <a:pt x="1004923" y="390378"/>
                  <a:pt x="1005701" y="390962"/>
                  <a:pt x="1006283" y="391352"/>
                </a:cubicBezTo>
                <a:cubicBezTo>
                  <a:pt x="1008803" y="392717"/>
                  <a:pt x="1009581" y="393106"/>
                  <a:pt x="1011911" y="394276"/>
                </a:cubicBezTo>
                <a:cubicBezTo>
                  <a:pt x="1012106" y="394276"/>
                  <a:pt x="1011911" y="394276"/>
                  <a:pt x="1012106" y="394276"/>
                </a:cubicBezTo>
                <a:lnTo>
                  <a:pt x="1012297" y="394276"/>
                </a:lnTo>
                <a:cubicBezTo>
                  <a:pt x="1010746" y="394081"/>
                  <a:pt x="1010746" y="395055"/>
                  <a:pt x="1010359" y="395445"/>
                </a:cubicBezTo>
                <a:cubicBezTo>
                  <a:pt x="1009777" y="395835"/>
                  <a:pt x="1008803" y="395055"/>
                  <a:pt x="1008030" y="396030"/>
                </a:cubicBezTo>
                <a:cubicBezTo>
                  <a:pt x="1007834" y="396420"/>
                  <a:pt x="1007638" y="396614"/>
                  <a:pt x="1007448" y="397004"/>
                </a:cubicBezTo>
                <a:cubicBezTo>
                  <a:pt x="1006670" y="397784"/>
                  <a:pt x="1005701" y="398563"/>
                  <a:pt x="1004732" y="398953"/>
                </a:cubicBezTo>
                <a:cubicBezTo>
                  <a:pt x="1004923" y="397199"/>
                  <a:pt x="1004923" y="397589"/>
                  <a:pt x="1004536" y="395835"/>
                </a:cubicBezTo>
                <a:close/>
                <a:moveTo>
                  <a:pt x="1083518" y="392522"/>
                </a:moveTo>
                <a:cubicBezTo>
                  <a:pt x="1083132" y="393496"/>
                  <a:pt x="1081385" y="393106"/>
                  <a:pt x="1080024" y="393106"/>
                </a:cubicBezTo>
                <a:cubicBezTo>
                  <a:pt x="1078669" y="393106"/>
                  <a:pt x="1077113" y="393106"/>
                  <a:pt x="1075757" y="393106"/>
                </a:cubicBezTo>
                <a:cubicBezTo>
                  <a:pt x="1057900" y="393496"/>
                  <a:pt x="1042378" y="396420"/>
                  <a:pt x="1025495" y="401682"/>
                </a:cubicBezTo>
                <a:cubicBezTo>
                  <a:pt x="1011524" y="406164"/>
                  <a:pt x="997744" y="412791"/>
                  <a:pt x="985710" y="420782"/>
                </a:cubicBezTo>
                <a:cubicBezTo>
                  <a:pt x="984741" y="421367"/>
                  <a:pt x="983963" y="421951"/>
                  <a:pt x="983190" y="422536"/>
                </a:cubicBezTo>
                <a:cubicBezTo>
                  <a:pt x="982799" y="422731"/>
                  <a:pt x="982221" y="423121"/>
                  <a:pt x="981639" y="422926"/>
                </a:cubicBezTo>
                <a:cubicBezTo>
                  <a:pt x="981247" y="422731"/>
                  <a:pt x="980861" y="422146"/>
                  <a:pt x="981057" y="421562"/>
                </a:cubicBezTo>
                <a:cubicBezTo>
                  <a:pt x="981443" y="420782"/>
                  <a:pt x="990369" y="415130"/>
                  <a:pt x="990951" y="414740"/>
                </a:cubicBezTo>
                <a:cubicBezTo>
                  <a:pt x="1016956" y="398953"/>
                  <a:pt x="1049948" y="389793"/>
                  <a:pt x="1080607" y="390768"/>
                </a:cubicBezTo>
                <a:cubicBezTo>
                  <a:pt x="1080998" y="390768"/>
                  <a:pt x="1082163" y="390768"/>
                  <a:pt x="1082549" y="390962"/>
                </a:cubicBezTo>
                <a:cubicBezTo>
                  <a:pt x="1083518" y="391157"/>
                  <a:pt x="1083714" y="391742"/>
                  <a:pt x="1083518" y="392522"/>
                </a:cubicBezTo>
                <a:close/>
                <a:moveTo>
                  <a:pt x="1076726" y="406359"/>
                </a:moveTo>
                <a:lnTo>
                  <a:pt x="1077113" y="405775"/>
                </a:lnTo>
                <a:cubicBezTo>
                  <a:pt x="1077308" y="405580"/>
                  <a:pt x="1077308" y="405580"/>
                  <a:pt x="1077504" y="405190"/>
                </a:cubicBezTo>
                <a:cubicBezTo>
                  <a:pt x="1078473" y="404020"/>
                  <a:pt x="1078860" y="402461"/>
                  <a:pt x="1078669" y="400707"/>
                </a:cubicBezTo>
                <a:cubicBezTo>
                  <a:pt x="1078473" y="398953"/>
                  <a:pt x="1077695" y="397979"/>
                  <a:pt x="1076726" y="396809"/>
                </a:cubicBezTo>
                <a:cubicBezTo>
                  <a:pt x="1076340" y="396420"/>
                  <a:pt x="1075948" y="396225"/>
                  <a:pt x="1075561" y="396030"/>
                </a:cubicBezTo>
                <a:cubicBezTo>
                  <a:pt x="1077891" y="396030"/>
                  <a:pt x="1082549" y="395835"/>
                  <a:pt x="1084297" y="396420"/>
                </a:cubicBezTo>
                <a:cubicBezTo>
                  <a:pt x="1088177" y="397589"/>
                  <a:pt x="1088759" y="402072"/>
                  <a:pt x="1086626" y="404410"/>
                </a:cubicBezTo>
                <a:cubicBezTo>
                  <a:pt x="1085461" y="405775"/>
                  <a:pt x="1084487" y="406164"/>
                  <a:pt x="1081967" y="406164"/>
                </a:cubicBezTo>
                <a:lnTo>
                  <a:pt x="1076726" y="406359"/>
                </a:lnTo>
                <a:close/>
                <a:moveTo>
                  <a:pt x="1054216" y="397979"/>
                </a:moveTo>
                <a:cubicBezTo>
                  <a:pt x="1057710" y="397394"/>
                  <a:pt x="1066249" y="396420"/>
                  <a:pt x="1069547" y="396420"/>
                </a:cubicBezTo>
                <a:lnTo>
                  <a:pt x="1069161" y="396614"/>
                </a:lnTo>
                <a:cubicBezTo>
                  <a:pt x="1066636" y="398369"/>
                  <a:pt x="1065857" y="401877"/>
                  <a:pt x="1067604" y="404605"/>
                </a:cubicBezTo>
                <a:cubicBezTo>
                  <a:pt x="1068187" y="405580"/>
                  <a:pt x="1068769" y="405969"/>
                  <a:pt x="1069547" y="406554"/>
                </a:cubicBezTo>
                <a:cubicBezTo>
                  <a:pt x="1067414" y="406749"/>
                  <a:pt x="1065275" y="406944"/>
                  <a:pt x="1063141" y="407139"/>
                </a:cubicBezTo>
                <a:cubicBezTo>
                  <a:pt x="1061008" y="407334"/>
                  <a:pt x="1058874" y="407724"/>
                  <a:pt x="1056932" y="407919"/>
                </a:cubicBezTo>
                <a:cubicBezTo>
                  <a:pt x="1057127" y="407724"/>
                  <a:pt x="1057323" y="407529"/>
                  <a:pt x="1057323" y="407334"/>
                </a:cubicBezTo>
                <a:cubicBezTo>
                  <a:pt x="1060039" y="404215"/>
                  <a:pt x="1058679" y="399343"/>
                  <a:pt x="1054216" y="397979"/>
                </a:cubicBezTo>
                <a:close/>
                <a:moveTo>
                  <a:pt x="1034225" y="402461"/>
                </a:moveTo>
                <a:cubicBezTo>
                  <a:pt x="1036364" y="401682"/>
                  <a:pt x="1046645" y="399343"/>
                  <a:pt x="1049366" y="398953"/>
                </a:cubicBezTo>
                <a:cubicBezTo>
                  <a:pt x="1049170" y="399148"/>
                  <a:pt x="1049170" y="399148"/>
                  <a:pt x="1048975" y="399148"/>
                </a:cubicBezTo>
                <a:lnTo>
                  <a:pt x="1048201" y="399928"/>
                </a:lnTo>
                <a:cubicBezTo>
                  <a:pt x="1045872" y="402461"/>
                  <a:pt x="1046063" y="407334"/>
                  <a:pt x="1050139" y="409478"/>
                </a:cubicBezTo>
                <a:lnTo>
                  <a:pt x="1037137" y="412596"/>
                </a:lnTo>
                <a:cubicBezTo>
                  <a:pt x="1037333" y="412206"/>
                  <a:pt x="1037719" y="412012"/>
                  <a:pt x="1038111" y="411427"/>
                </a:cubicBezTo>
                <a:cubicBezTo>
                  <a:pt x="1039080" y="409867"/>
                  <a:pt x="1039271" y="407919"/>
                  <a:pt x="1038688" y="406359"/>
                </a:cubicBezTo>
                <a:cubicBezTo>
                  <a:pt x="1037529" y="403046"/>
                  <a:pt x="1035003" y="402851"/>
                  <a:pt x="1034225" y="402461"/>
                </a:cubicBezTo>
                <a:close/>
                <a:moveTo>
                  <a:pt x="1072459" y="398563"/>
                </a:moveTo>
                <a:cubicBezTo>
                  <a:pt x="1074206" y="398174"/>
                  <a:pt x="1075561" y="399538"/>
                  <a:pt x="1075757" y="400902"/>
                </a:cubicBezTo>
                <a:cubicBezTo>
                  <a:pt x="1076144" y="402656"/>
                  <a:pt x="1074788" y="404021"/>
                  <a:pt x="1073428" y="404410"/>
                </a:cubicBezTo>
                <a:cubicBezTo>
                  <a:pt x="1069738" y="405190"/>
                  <a:pt x="1068578" y="399343"/>
                  <a:pt x="1072459" y="398563"/>
                </a:cubicBezTo>
                <a:close/>
                <a:moveTo>
                  <a:pt x="1031705" y="414350"/>
                </a:moveTo>
                <a:lnTo>
                  <a:pt x="1019089" y="418833"/>
                </a:lnTo>
                <a:cubicBezTo>
                  <a:pt x="1019476" y="417664"/>
                  <a:pt x="1020058" y="417274"/>
                  <a:pt x="1020058" y="415715"/>
                </a:cubicBezTo>
                <a:cubicBezTo>
                  <a:pt x="1020058" y="413571"/>
                  <a:pt x="1018899" y="411621"/>
                  <a:pt x="1017152" y="410452"/>
                </a:cubicBezTo>
                <a:cubicBezTo>
                  <a:pt x="1015987" y="409673"/>
                  <a:pt x="1015405" y="409867"/>
                  <a:pt x="1014044" y="409478"/>
                </a:cubicBezTo>
                <a:cubicBezTo>
                  <a:pt x="1015791" y="408698"/>
                  <a:pt x="1026851" y="404410"/>
                  <a:pt x="1028598" y="404215"/>
                </a:cubicBezTo>
                <a:cubicBezTo>
                  <a:pt x="1028015" y="404995"/>
                  <a:pt x="1027433" y="405580"/>
                  <a:pt x="1027242" y="406944"/>
                </a:cubicBezTo>
                <a:cubicBezTo>
                  <a:pt x="1026268" y="410062"/>
                  <a:pt x="1028211" y="413571"/>
                  <a:pt x="1031705" y="414350"/>
                </a:cubicBezTo>
                <a:close/>
                <a:moveTo>
                  <a:pt x="1052082" y="401097"/>
                </a:moveTo>
                <a:cubicBezTo>
                  <a:pt x="1055767" y="400317"/>
                  <a:pt x="1057127" y="405969"/>
                  <a:pt x="1053247" y="406749"/>
                </a:cubicBezTo>
                <a:cubicBezTo>
                  <a:pt x="1049557" y="407724"/>
                  <a:pt x="1048392" y="401877"/>
                  <a:pt x="1052082" y="401097"/>
                </a:cubicBezTo>
                <a:close/>
                <a:moveTo>
                  <a:pt x="975429" y="408503"/>
                </a:moveTo>
                <a:cubicBezTo>
                  <a:pt x="974264" y="409283"/>
                  <a:pt x="973290" y="409283"/>
                  <a:pt x="971739" y="409478"/>
                </a:cubicBezTo>
                <a:cubicBezTo>
                  <a:pt x="970188" y="409478"/>
                  <a:pt x="969606" y="410842"/>
                  <a:pt x="970379" y="412012"/>
                </a:cubicBezTo>
                <a:cubicBezTo>
                  <a:pt x="969796" y="411427"/>
                  <a:pt x="969606" y="410647"/>
                  <a:pt x="968245" y="410842"/>
                </a:cubicBezTo>
                <a:cubicBezTo>
                  <a:pt x="967859" y="410842"/>
                  <a:pt x="967472" y="410647"/>
                  <a:pt x="967276" y="410257"/>
                </a:cubicBezTo>
                <a:cubicBezTo>
                  <a:pt x="966890" y="409088"/>
                  <a:pt x="967859" y="409673"/>
                  <a:pt x="966112" y="408113"/>
                </a:cubicBezTo>
                <a:cubicBezTo>
                  <a:pt x="965333" y="407529"/>
                  <a:pt x="963978" y="406359"/>
                  <a:pt x="963200" y="405969"/>
                </a:cubicBezTo>
                <a:cubicBezTo>
                  <a:pt x="963782" y="405580"/>
                  <a:pt x="964365" y="405775"/>
                  <a:pt x="964560" y="404021"/>
                </a:cubicBezTo>
                <a:lnTo>
                  <a:pt x="964751" y="403241"/>
                </a:lnTo>
                <a:cubicBezTo>
                  <a:pt x="965333" y="403631"/>
                  <a:pt x="965916" y="404995"/>
                  <a:pt x="966112" y="405969"/>
                </a:cubicBezTo>
                <a:cubicBezTo>
                  <a:pt x="966498" y="407139"/>
                  <a:pt x="966498" y="408308"/>
                  <a:pt x="967663" y="408503"/>
                </a:cubicBezTo>
                <a:cubicBezTo>
                  <a:pt x="968245" y="408698"/>
                  <a:pt x="968828" y="408308"/>
                  <a:pt x="969219" y="407919"/>
                </a:cubicBezTo>
                <a:cubicBezTo>
                  <a:pt x="969992" y="407139"/>
                  <a:pt x="969796" y="404020"/>
                  <a:pt x="970770" y="403241"/>
                </a:cubicBezTo>
                <a:cubicBezTo>
                  <a:pt x="971157" y="403631"/>
                  <a:pt x="971543" y="404410"/>
                  <a:pt x="972708" y="404021"/>
                </a:cubicBezTo>
                <a:cubicBezTo>
                  <a:pt x="973290" y="403826"/>
                  <a:pt x="974847" y="402851"/>
                  <a:pt x="974455" y="404605"/>
                </a:cubicBezTo>
                <a:cubicBezTo>
                  <a:pt x="974264" y="405385"/>
                  <a:pt x="973486" y="405969"/>
                  <a:pt x="973486" y="406749"/>
                </a:cubicBezTo>
                <a:cubicBezTo>
                  <a:pt x="973682" y="407919"/>
                  <a:pt x="974264" y="408503"/>
                  <a:pt x="975429" y="408503"/>
                </a:cubicBezTo>
                <a:close/>
                <a:moveTo>
                  <a:pt x="998908" y="406359"/>
                </a:moveTo>
                <a:lnTo>
                  <a:pt x="999687" y="406554"/>
                </a:lnTo>
                <a:lnTo>
                  <a:pt x="998713" y="406944"/>
                </a:lnTo>
                <a:lnTo>
                  <a:pt x="998908" y="406359"/>
                </a:lnTo>
                <a:close/>
                <a:moveTo>
                  <a:pt x="1029958" y="408893"/>
                </a:moveTo>
                <a:cubicBezTo>
                  <a:pt x="1029572" y="407139"/>
                  <a:pt x="1030927" y="405775"/>
                  <a:pt x="1032288" y="405385"/>
                </a:cubicBezTo>
                <a:cubicBezTo>
                  <a:pt x="1034034" y="405190"/>
                  <a:pt x="1035390" y="406359"/>
                  <a:pt x="1035586" y="407919"/>
                </a:cubicBezTo>
                <a:cubicBezTo>
                  <a:pt x="1035782" y="409673"/>
                  <a:pt x="1034617" y="411037"/>
                  <a:pt x="1033061" y="411232"/>
                </a:cubicBezTo>
                <a:cubicBezTo>
                  <a:pt x="1031509" y="411427"/>
                  <a:pt x="1030345" y="410257"/>
                  <a:pt x="1029958" y="408893"/>
                </a:cubicBezTo>
                <a:close/>
                <a:moveTo>
                  <a:pt x="975233" y="412012"/>
                </a:moveTo>
                <a:cubicBezTo>
                  <a:pt x="976006" y="411621"/>
                  <a:pt x="976398" y="411621"/>
                  <a:pt x="976980" y="411037"/>
                </a:cubicBezTo>
                <a:cubicBezTo>
                  <a:pt x="977949" y="410257"/>
                  <a:pt x="978145" y="409867"/>
                  <a:pt x="978336" y="409673"/>
                </a:cubicBezTo>
                <a:lnTo>
                  <a:pt x="981057" y="410062"/>
                </a:lnTo>
                <a:cubicBezTo>
                  <a:pt x="980665" y="413376"/>
                  <a:pt x="977367" y="413766"/>
                  <a:pt x="975233" y="412012"/>
                </a:cubicBezTo>
                <a:close/>
                <a:moveTo>
                  <a:pt x="1012689" y="421562"/>
                </a:moveTo>
                <a:cubicBezTo>
                  <a:pt x="1012493" y="421562"/>
                  <a:pt x="1012493" y="421562"/>
                  <a:pt x="1012689" y="421562"/>
                </a:cubicBezTo>
                <a:lnTo>
                  <a:pt x="1002593" y="426629"/>
                </a:lnTo>
                <a:cubicBezTo>
                  <a:pt x="1002207" y="426824"/>
                  <a:pt x="1001624" y="427214"/>
                  <a:pt x="1001238" y="427408"/>
                </a:cubicBezTo>
                <a:cubicBezTo>
                  <a:pt x="1001624" y="426239"/>
                  <a:pt x="1001820" y="425654"/>
                  <a:pt x="1001820" y="424095"/>
                </a:cubicBezTo>
                <a:cubicBezTo>
                  <a:pt x="1001429" y="421172"/>
                  <a:pt x="999104" y="418833"/>
                  <a:pt x="995801" y="418638"/>
                </a:cubicBezTo>
                <a:cubicBezTo>
                  <a:pt x="996383" y="418053"/>
                  <a:pt x="1008030" y="412012"/>
                  <a:pt x="1009581" y="411621"/>
                </a:cubicBezTo>
                <a:cubicBezTo>
                  <a:pt x="1008999" y="412402"/>
                  <a:pt x="1008612" y="412986"/>
                  <a:pt x="1008221" y="414350"/>
                </a:cubicBezTo>
                <a:cubicBezTo>
                  <a:pt x="1007252" y="417469"/>
                  <a:pt x="1009385" y="420977"/>
                  <a:pt x="1012689" y="421562"/>
                </a:cubicBezTo>
                <a:close/>
                <a:moveTo>
                  <a:pt x="1086043" y="411817"/>
                </a:moveTo>
                <a:cubicBezTo>
                  <a:pt x="1085652" y="412986"/>
                  <a:pt x="1084879" y="413181"/>
                  <a:pt x="1083518" y="413181"/>
                </a:cubicBezTo>
                <a:cubicBezTo>
                  <a:pt x="1061786" y="413181"/>
                  <a:pt x="1040244" y="418053"/>
                  <a:pt x="1020450" y="426044"/>
                </a:cubicBezTo>
                <a:cubicBezTo>
                  <a:pt x="1018507" y="426824"/>
                  <a:pt x="1016569" y="427603"/>
                  <a:pt x="1014822" y="428383"/>
                </a:cubicBezTo>
                <a:cubicBezTo>
                  <a:pt x="1011132" y="430137"/>
                  <a:pt x="1007638" y="431696"/>
                  <a:pt x="1004149" y="433645"/>
                </a:cubicBezTo>
                <a:cubicBezTo>
                  <a:pt x="1000269" y="435789"/>
                  <a:pt x="997744" y="437348"/>
                  <a:pt x="994054" y="439687"/>
                </a:cubicBezTo>
                <a:cubicBezTo>
                  <a:pt x="993477" y="440077"/>
                  <a:pt x="992312" y="441051"/>
                  <a:pt x="991338" y="440856"/>
                </a:cubicBezTo>
                <a:cubicBezTo>
                  <a:pt x="990369" y="440661"/>
                  <a:pt x="989400" y="439687"/>
                  <a:pt x="989787" y="438518"/>
                </a:cubicBezTo>
                <a:cubicBezTo>
                  <a:pt x="989983" y="437543"/>
                  <a:pt x="990756" y="437348"/>
                  <a:pt x="991920" y="436569"/>
                </a:cubicBezTo>
                <a:cubicBezTo>
                  <a:pt x="992698" y="435984"/>
                  <a:pt x="993477" y="435594"/>
                  <a:pt x="994445" y="435009"/>
                </a:cubicBezTo>
                <a:cubicBezTo>
                  <a:pt x="1006479" y="427603"/>
                  <a:pt x="1019089" y="421562"/>
                  <a:pt x="1032674" y="417274"/>
                </a:cubicBezTo>
                <a:cubicBezTo>
                  <a:pt x="1048588" y="412401"/>
                  <a:pt x="1063920" y="409478"/>
                  <a:pt x="1080802" y="409283"/>
                </a:cubicBezTo>
                <a:cubicBezTo>
                  <a:pt x="1082163" y="409283"/>
                  <a:pt x="1083518" y="409283"/>
                  <a:pt x="1084879" y="409283"/>
                </a:cubicBezTo>
                <a:cubicBezTo>
                  <a:pt x="1085652" y="409478"/>
                  <a:pt x="1086430" y="410647"/>
                  <a:pt x="1086043" y="411817"/>
                </a:cubicBezTo>
                <a:close/>
                <a:moveTo>
                  <a:pt x="1010942" y="415910"/>
                </a:moveTo>
                <a:cubicBezTo>
                  <a:pt x="1010746" y="414156"/>
                  <a:pt x="1012106" y="412791"/>
                  <a:pt x="1013462" y="412596"/>
                </a:cubicBezTo>
                <a:cubicBezTo>
                  <a:pt x="1015209" y="412402"/>
                  <a:pt x="1016569" y="413766"/>
                  <a:pt x="1016760" y="415325"/>
                </a:cubicBezTo>
                <a:cubicBezTo>
                  <a:pt x="1016956" y="417079"/>
                  <a:pt x="1015595" y="418443"/>
                  <a:pt x="1014240" y="418638"/>
                </a:cubicBezTo>
                <a:cubicBezTo>
                  <a:pt x="1012493" y="418638"/>
                  <a:pt x="1011132" y="417469"/>
                  <a:pt x="1010942" y="415910"/>
                </a:cubicBezTo>
                <a:close/>
                <a:moveTo>
                  <a:pt x="995219" y="430722"/>
                </a:moveTo>
                <a:lnTo>
                  <a:pt x="989204" y="434620"/>
                </a:lnTo>
                <a:cubicBezTo>
                  <a:pt x="986875" y="435789"/>
                  <a:pt x="983963" y="434815"/>
                  <a:pt x="982608" y="432476"/>
                </a:cubicBezTo>
                <a:cubicBezTo>
                  <a:pt x="981057" y="429552"/>
                  <a:pt x="982608" y="427019"/>
                  <a:pt x="984355" y="425849"/>
                </a:cubicBezTo>
                <a:cubicBezTo>
                  <a:pt x="985128" y="425265"/>
                  <a:pt x="989400" y="422341"/>
                  <a:pt x="990173" y="421951"/>
                </a:cubicBezTo>
                <a:cubicBezTo>
                  <a:pt x="989787" y="422926"/>
                  <a:pt x="989400" y="423511"/>
                  <a:pt x="989400" y="425070"/>
                </a:cubicBezTo>
                <a:cubicBezTo>
                  <a:pt x="989787" y="427798"/>
                  <a:pt x="991920" y="430332"/>
                  <a:pt x="995219" y="430722"/>
                </a:cubicBezTo>
                <a:close/>
                <a:moveTo>
                  <a:pt x="1008221" y="322554"/>
                </a:moveTo>
                <a:cubicBezTo>
                  <a:pt x="1005701" y="322944"/>
                  <a:pt x="1003567" y="325088"/>
                  <a:pt x="1003954" y="328011"/>
                </a:cubicBezTo>
                <a:cubicBezTo>
                  <a:pt x="1004340" y="330545"/>
                  <a:pt x="1006479" y="332689"/>
                  <a:pt x="1009581" y="332299"/>
                </a:cubicBezTo>
                <a:cubicBezTo>
                  <a:pt x="1012106" y="331909"/>
                  <a:pt x="1014044" y="329765"/>
                  <a:pt x="1013658" y="326842"/>
                </a:cubicBezTo>
                <a:cubicBezTo>
                  <a:pt x="1013462" y="324308"/>
                  <a:pt x="1011132" y="321969"/>
                  <a:pt x="1008221" y="322554"/>
                </a:cubicBezTo>
                <a:close/>
                <a:moveTo>
                  <a:pt x="1007834" y="328791"/>
                </a:moveTo>
                <a:cubicBezTo>
                  <a:pt x="1007448" y="328596"/>
                  <a:pt x="1007252" y="328401"/>
                  <a:pt x="1007056" y="328011"/>
                </a:cubicBezTo>
                <a:cubicBezTo>
                  <a:pt x="1007056" y="327816"/>
                  <a:pt x="1006865" y="327621"/>
                  <a:pt x="1006865" y="327426"/>
                </a:cubicBezTo>
                <a:cubicBezTo>
                  <a:pt x="1006865" y="326452"/>
                  <a:pt x="1007638" y="325672"/>
                  <a:pt x="1008612" y="325672"/>
                </a:cubicBezTo>
                <a:cubicBezTo>
                  <a:pt x="1009581" y="325672"/>
                  <a:pt x="1010359" y="326452"/>
                  <a:pt x="1010359" y="327426"/>
                </a:cubicBezTo>
                <a:cubicBezTo>
                  <a:pt x="1010359" y="328401"/>
                  <a:pt x="1009581" y="329181"/>
                  <a:pt x="1008612" y="329181"/>
                </a:cubicBezTo>
                <a:cubicBezTo>
                  <a:pt x="1008612" y="329181"/>
                  <a:pt x="1008221" y="328986"/>
                  <a:pt x="1007834" y="328791"/>
                </a:cubicBezTo>
                <a:close/>
                <a:moveTo>
                  <a:pt x="1010942" y="332884"/>
                </a:moveTo>
                <a:cubicBezTo>
                  <a:pt x="1008803" y="333273"/>
                  <a:pt x="1006865" y="335417"/>
                  <a:pt x="1007448" y="338146"/>
                </a:cubicBezTo>
                <a:cubicBezTo>
                  <a:pt x="1007834" y="340290"/>
                  <a:pt x="1009968" y="342239"/>
                  <a:pt x="1012689" y="341654"/>
                </a:cubicBezTo>
                <a:cubicBezTo>
                  <a:pt x="1014822" y="341264"/>
                  <a:pt x="1016569" y="339120"/>
                  <a:pt x="1015987" y="336392"/>
                </a:cubicBezTo>
                <a:cubicBezTo>
                  <a:pt x="1015791" y="334248"/>
                  <a:pt x="1013658" y="332299"/>
                  <a:pt x="1010942" y="332884"/>
                </a:cubicBezTo>
                <a:close/>
                <a:moveTo>
                  <a:pt x="1012297" y="336002"/>
                </a:moveTo>
                <a:lnTo>
                  <a:pt x="1012493" y="336197"/>
                </a:lnTo>
                <a:cubicBezTo>
                  <a:pt x="1012879" y="336392"/>
                  <a:pt x="1013075" y="336781"/>
                  <a:pt x="1013075" y="337366"/>
                </a:cubicBezTo>
                <a:cubicBezTo>
                  <a:pt x="1013075" y="338146"/>
                  <a:pt x="1012493" y="338730"/>
                  <a:pt x="1011715" y="338730"/>
                </a:cubicBezTo>
                <a:cubicBezTo>
                  <a:pt x="1010942" y="338730"/>
                  <a:pt x="1010359" y="338146"/>
                  <a:pt x="1010359" y="337366"/>
                </a:cubicBezTo>
                <a:cubicBezTo>
                  <a:pt x="1010359" y="336587"/>
                  <a:pt x="1010942" y="336002"/>
                  <a:pt x="1011715" y="336002"/>
                </a:cubicBezTo>
                <a:cubicBezTo>
                  <a:pt x="1011911" y="336002"/>
                  <a:pt x="1012106" y="336002"/>
                  <a:pt x="1012297" y="336002"/>
                </a:cubicBezTo>
                <a:close/>
                <a:moveTo>
                  <a:pt x="977753" y="342433"/>
                </a:moveTo>
                <a:cubicBezTo>
                  <a:pt x="975620" y="342628"/>
                  <a:pt x="973873" y="344577"/>
                  <a:pt x="974069" y="346916"/>
                </a:cubicBezTo>
                <a:cubicBezTo>
                  <a:pt x="974264" y="349060"/>
                  <a:pt x="976202" y="350814"/>
                  <a:pt x="978531" y="350619"/>
                </a:cubicBezTo>
                <a:cubicBezTo>
                  <a:pt x="980665" y="350424"/>
                  <a:pt x="982412" y="348475"/>
                  <a:pt x="982216" y="346136"/>
                </a:cubicBezTo>
                <a:cubicBezTo>
                  <a:pt x="982026" y="343993"/>
                  <a:pt x="980279" y="342044"/>
                  <a:pt x="977753" y="342433"/>
                </a:cubicBezTo>
                <a:close/>
                <a:moveTo>
                  <a:pt x="978727" y="347306"/>
                </a:moveTo>
                <a:cubicBezTo>
                  <a:pt x="978531" y="347501"/>
                  <a:pt x="978336" y="347501"/>
                  <a:pt x="978145" y="347501"/>
                </a:cubicBezTo>
                <a:cubicBezTo>
                  <a:pt x="977563" y="347501"/>
                  <a:pt x="977171" y="347111"/>
                  <a:pt x="977171" y="346526"/>
                </a:cubicBezTo>
                <a:cubicBezTo>
                  <a:pt x="977171" y="345942"/>
                  <a:pt x="977563" y="345552"/>
                  <a:pt x="978145" y="345552"/>
                </a:cubicBezTo>
                <a:cubicBezTo>
                  <a:pt x="978727" y="345552"/>
                  <a:pt x="979114" y="345942"/>
                  <a:pt x="979114" y="346526"/>
                </a:cubicBezTo>
                <a:cubicBezTo>
                  <a:pt x="979114" y="346721"/>
                  <a:pt x="979114" y="347111"/>
                  <a:pt x="978727" y="347306"/>
                </a:cubicBezTo>
                <a:close/>
                <a:moveTo>
                  <a:pt x="1040827" y="327037"/>
                </a:moveTo>
                <a:cubicBezTo>
                  <a:pt x="1041213" y="328986"/>
                  <a:pt x="1042960" y="330740"/>
                  <a:pt x="1045480" y="330545"/>
                </a:cubicBezTo>
                <a:cubicBezTo>
                  <a:pt x="1047619" y="330350"/>
                  <a:pt x="1049366" y="328401"/>
                  <a:pt x="1048975" y="325867"/>
                </a:cubicBezTo>
                <a:cubicBezTo>
                  <a:pt x="1048784" y="323723"/>
                  <a:pt x="1046841" y="321969"/>
                  <a:pt x="1044316" y="322359"/>
                </a:cubicBezTo>
                <a:cubicBezTo>
                  <a:pt x="1042182" y="322749"/>
                  <a:pt x="1040435" y="324698"/>
                  <a:pt x="1040827" y="327037"/>
                </a:cubicBezTo>
                <a:close/>
                <a:moveTo>
                  <a:pt x="1048392" y="336002"/>
                </a:moveTo>
                <a:cubicBezTo>
                  <a:pt x="1048784" y="333663"/>
                  <a:pt x="1046841" y="331714"/>
                  <a:pt x="1044898" y="331519"/>
                </a:cubicBezTo>
                <a:cubicBezTo>
                  <a:pt x="1042574" y="331129"/>
                  <a:pt x="1040631" y="333078"/>
                  <a:pt x="1040244" y="335027"/>
                </a:cubicBezTo>
                <a:cubicBezTo>
                  <a:pt x="1040049" y="337561"/>
                  <a:pt x="1041796" y="339315"/>
                  <a:pt x="1043738" y="339510"/>
                </a:cubicBezTo>
                <a:cubicBezTo>
                  <a:pt x="1046454" y="339900"/>
                  <a:pt x="1048201" y="338146"/>
                  <a:pt x="1048392" y="336002"/>
                </a:cubicBezTo>
                <a:close/>
                <a:moveTo>
                  <a:pt x="1044512" y="334638"/>
                </a:moveTo>
                <a:cubicBezTo>
                  <a:pt x="1045094" y="334833"/>
                  <a:pt x="1045290" y="335222"/>
                  <a:pt x="1045290" y="335612"/>
                </a:cubicBezTo>
                <a:cubicBezTo>
                  <a:pt x="1045290" y="335807"/>
                  <a:pt x="1045290" y="335807"/>
                  <a:pt x="1045290" y="336002"/>
                </a:cubicBezTo>
                <a:cubicBezTo>
                  <a:pt x="1045290" y="336197"/>
                  <a:pt x="1045094" y="336197"/>
                  <a:pt x="1045094" y="336392"/>
                </a:cubicBezTo>
                <a:cubicBezTo>
                  <a:pt x="1044898" y="336587"/>
                  <a:pt x="1044707" y="336587"/>
                  <a:pt x="1044512" y="336587"/>
                </a:cubicBezTo>
                <a:cubicBezTo>
                  <a:pt x="1043929" y="336587"/>
                  <a:pt x="1043543" y="336197"/>
                  <a:pt x="1043543" y="335612"/>
                </a:cubicBezTo>
                <a:cubicBezTo>
                  <a:pt x="1043543" y="335027"/>
                  <a:pt x="1043929" y="334638"/>
                  <a:pt x="1044512" y="334638"/>
                </a:cubicBezTo>
                <a:close/>
                <a:moveTo>
                  <a:pt x="982994" y="349840"/>
                </a:moveTo>
                <a:cubicBezTo>
                  <a:pt x="980861" y="350034"/>
                  <a:pt x="979114" y="351983"/>
                  <a:pt x="979500" y="354517"/>
                </a:cubicBezTo>
                <a:cubicBezTo>
                  <a:pt x="979696" y="356661"/>
                  <a:pt x="981639" y="358415"/>
                  <a:pt x="984159" y="358025"/>
                </a:cubicBezTo>
                <a:cubicBezTo>
                  <a:pt x="986102" y="357830"/>
                  <a:pt x="988040" y="355881"/>
                  <a:pt x="987653" y="353348"/>
                </a:cubicBezTo>
                <a:cubicBezTo>
                  <a:pt x="987267" y="351204"/>
                  <a:pt x="985520" y="349450"/>
                  <a:pt x="982994" y="349840"/>
                </a:cubicBezTo>
                <a:close/>
                <a:moveTo>
                  <a:pt x="1039466" y="345357"/>
                </a:moveTo>
                <a:cubicBezTo>
                  <a:pt x="1039662" y="347306"/>
                  <a:pt x="1041600" y="349060"/>
                  <a:pt x="1044125" y="348865"/>
                </a:cubicBezTo>
                <a:cubicBezTo>
                  <a:pt x="1046259" y="348670"/>
                  <a:pt x="1048006" y="346721"/>
                  <a:pt x="1047619" y="344188"/>
                </a:cubicBezTo>
                <a:cubicBezTo>
                  <a:pt x="1047423" y="342044"/>
                  <a:pt x="1045480" y="340290"/>
                  <a:pt x="1042960" y="340679"/>
                </a:cubicBezTo>
                <a:cubicBezTo>
                  <a:pt x="1040827" y="340874"/>
                  <a:pt x="1039080" y="342823"/>
                  <a:pt x="1039466" y="345357"/>
                </a:cubicBezTo>
                <a:close/>
                <a:moveTo>
                  <a:pt x="988622" y="356856"/>
                </a:moveTo>
                <a:cubicBezTo>
                  <a:pt x="986684" y="357246"/>
                  <a:pt x="984937" y="359194"/>
                  <a:pt x="985324" y="361533"/>
                </a:cubicBezTo>
                <a:cubicBezTo>
                  <a:pt x="985710" y="363482"/>
                  <a:pt x="987653" y="365236"/>
                  <a:pt x="990173" y="364846"/>
                </a:cubicBezTo>
                <a:cubicBezTo>
                  <a:pt x="992116" y="364457"/>
                  <a:pt x="993863" y="362508"/>
                  <a:pt x="993477" y="360169"/>
                </a:cubicBezTo>
                <a:cubicBezTo>
                  <a:pt x="993085" y="358220"/>
                  <a:pt x="991147" y="356466"/>
                  <a:pt x="988622" y="356856"/>
                </a:cubicBezTo>
                <a:close/>
                <a:moveTo>
                  <a:pt x="1046063" y="354322"/>
                </a:moveTo>
                <a:cubicBezTo>
                  <a:pt x="1046454" y="351983"/>
                  <a:pt x="1044512" y="350034"/>
                  <a:pt x="1042574" y="349840"/>
                </a:cubicBezTo>
                <a:cubicBezTo>
                  <a:pt x="1040244" y="349450"/>
                  <a:pt x="1038302" y="351204"/>
                  <a:pt x="1038111" y="353348"/>
                </a:cubicBezTo>
                <a:cubicBezTo>
                  <a:pt x="1037719" y="355881"/>
                  <a:pt x="1039466" y="357635"/>
                  <a:pt x="1041600" y="358025"/>
                </a:cubicBezTo>
                <a:cubicBezTo>
                  <a:pt x="1043929" y="358025"/>
                  <a:pt x="1045676" y="356271"/>
                  <a:pt x="1046063" y="354322"/>
                </a:cubicBezTo>
                <a:close/>
                <a:moveTo>
                  <a:pt x="995219" y="363677"/>
                </a:moveTo>
                <a:cubicBezTo>
                  <a:pt x="993085" y="363872"/>
                  <a:pt x="991338" y="365821"/>
                  <a:pt x="991534" y="368160"/>
                </a:cubicBezTo>
                <a:cubicBezTo>
                  <a:pt x="991730" y="370304"/>
                  <a:pt x="993667" y="372058"/>
                  <a:pt x="995997" y="371863"/>
                </a:cubicBezTo>
                <a:cubicBezTo>
                  <a:pt x="998130" y="371668"/>
                  <a:pt x="999877" y="369719"/>
                  <a:pt x="999491" y="367380"/>
                </a:cubicBezTo>
                <a:cubicBezTo>
                  <a:pt x="999295" y="365041"/>
                  <a:pt x="997548" y="363287"/>
                  <a:pt x="995219" y="363677"/>
                </a:cubicBezTo>
                <a:close/>
                <a:moveTo>
                  <a:pt x="1001624" y="369914"/>
                </a:moveTo>
                <a:cubicBezTo>
                  <a:pt x="999491" y="370109"/>
                  <a:pt x="997744" y="372058"/>
                  <a:pt x="998130" y="374396"/>
                </a:cubicBezTo>
                <a:cubicBezTo>
                  <a:pt x="998326" y="376540"/>
                  <a:pt x="1000269" y="378294"/>
                  <a:pt x="1002593" y="377904"/>
                </a:cubicBezTo>
                <a:cubicBezTo>
                  <a:pt x="1004732" y="377710"/>
                  <a:pt x="1006479" y="375761"/>
                  <a:pt x="1006087" y="373422"/>
                </a:cubicBezTo>
                <a:cubicBezTo>
                  <a:pt x="1005896" y="371473"/>
                  <a:pt x="1003954" y="369524"/>
                  <a:pt x="1001624" y="369914"/>
                </a:cubicBezTo>
                <a:close/>
                <a:moveTo>
                  <a:pt x="1002011" y="374786"/>
                </a:moveTo>
                <a:lnTo>
                  <a:pt x="1001820" y="374786"/>
                </a:lnTo>
                <a:cubicBezTo>
                  <a:pt x="1001429" y="374591"/>
                  <a:pt x="1001238" y="374396"/>
                  <a:pt x="1001238" y="373812"/>
                </a:cubicBezTo>
                <a:cubicBezTo>
                  <a:pt x="1001238" y="373227"/>
                  <a:pt x="1001624" y="372837"/>
                  <a:pt x="1002207" y="372837"/>
                </a:cubicBezTo>
                <a:cubicBezTo>
                  <a:pt x="1002789" y="372837"/>
                  <a:pt x="1003175" y="373227"/>
                  <a:pt x="1003175" y="373812"/>
                </a:cubicBezTo>
                <a:cubicBezTo>
                  <a:pt x="1003175" y="374396"/>
                  <a:pt x="1002593" y="374786"/>
                  <a:pt x="1002011" y="374786"/>
                </a:cubicBezTo>
                <a:close/>
                <a:moveTo>
                  <a:pt x="1035782" y="362898"/>
                </a:moveTo>
                <a:cubicBezTo>
                  <a:pt x="1035972" y="365041"/>
                  <a:pt x="1037719" y="366795"/>
                  <a:pt x="1040049" y="366601"/>
                </a:cubicBezTo>
                <a:cubicBezTo>
                  <a:pt x="1042182" y="366406"/>
                  <a:pt x="1043929" y="364652"/>
                  <a:pt x="1043738" y="362313"/>
                </a:cubicBezTo>
                <a:cubicBezTo>
                  <a:pt x="1043543" y="360169"/>
                  <a:pt x="1041796" y="358415"/>
                  <a:pt x="1039271" y="358610"/>
                </a:cubicBezTo>
                <a:cubicBezTo>
                  <a:pt x="1037333" y="358805"/>
                  <a:pt x="1035586" y="360559"/>
                  <a:pt x="1035782" y="362898"/>
                </a:cubicBezTo>
                <a:close/>
                <a:moveTo>
                  <a:pt x="1039080" y="363287"/>
                </a:moveTo>
                <a:lnTo>
                  <a:pt x="1038884" y="363092"/>
                </a:lnTo>
                <a:cubicBezTo>
                  <a:pt x="1038884" y="362898"/>
                  <a:pt x="1038884" y="362897"/>
                  <a:pt x="1038884" y="362703"/>
                </a:cubicBezTo>
                <a:cubicBezTo>
                  <a:pt x="1038884" y="362118"/>
                  <a:pt x="1039271" y="361728"/>
                  <a:pt x="1039853" y="361728"/>
                </a:cubicBezTo>
                <a:cubicBezTo>
                  <a:pt x="1040244" y="361728"/>
                  <a:pt x="1040631" y="362118"/>
                  <a:pt x="1040827" y="362508"/>
                </a:cubicBezTo>
                <a:cubicBezTo>
                  <a:pt x="1040827" y="363092"/>
                  <a:pt x="1040435" y="363482"/>
                  <a:pt x="1039853" y="363482"/>
                </a:cubicBezTo>
                <a:cubicBezTo>
                  <a:pt x="1039662" y="363482"/>
                  <a:pt x="1039271" y="363482"/>
                  <a:pt x="1039080" y="363287"/>
                </a:cubicBezTo>
                <a:close/>
                <a:moveTo>
                  <a:pt x="1041018" y="372253"/>
                </a:moveTo>
                <a:cubicBezTo>
                  <a:pt x="1041600" y="369914"/>
                  <a:pt x="1039853" y="367770"/>
                  <a:pt x="1037915" y="367380"/>
                </a:cubicBezTo>
                <a:cubicBezTo>
                  <a:pt x="1035390" y="366990"/>
                  <a:pt x="1033643" y="368549"/>
                  <a:pt x="1033256" y="370498"/>
                </a:cubicBezTo>
                <a:cubicBezTo>
                  <a:pt x="1032674" y="373032"/>
                  <a:pt x="1034421" y="374981"/>
                  <a:pt x="1036555" y="375371"/>
                </a:cubicBezTo>
                <a:cubicBezTo>
                  <a:pt x="1038688" y="375761"/>
                  <a:pt x="1040631" y="374007"/>
                  <a:pt x="1041018" y="372253"/>
                </a:cubicBezTo>
                <a:close/>
                <a:moveTo>
                  <a:pt x="1008612" y="375761"/>
                </a:moveTo>
                <a:cubicBezTo>
                  <a:pt x="1006670" y="376150"/>
                  <a:pt x="1004923" y="377904"/>
                  <a:pt x="1005314" y="380438"/>
                </a:cubicBezTo>
                <a:cubicBezTo>
                  <a:pt x="1005701" y="382387"/>
                  <a:pt x="1007448" y="384141"/>
                  <a:pt x="1009968" y="383751"/>
                </a:cubicBezTo>
                <a:cubicBezTo>
                  <a:pt x="1011911" y="383362"/>
                  <a:pt x="1013658" y="381607"/>
                  <a:pt x="1013266" y="379074"/>
                </a:cubicBezTo>
                <a:cubicBezTo>
                  <a:pt x="1012879" y="377125"/>
                  <a:pt x="1011132" y="375371"/>
                  <a:pt x="1008612" y="375761"/>
                </a:cubicBezTo>
                <a:close/>
                <a:moveTo>
                  <a:pt x="1013848" y="342044"/>
                </a:moveTo>
                <a:cubicBezTo>
                  <a:pt x="1011911" y="342433"/>
                  <a:pt x="1010164" y="344188"/>
                  <a:pt x="1010550" y="346526"/>
                </a:cubicBezTo>
                <a:cubicBezTo>
                  <a:pt x="1010942" y="348475"/>
                  <a:pt x="1012689" y="350229"/>
                  <a:pt x="1015013" y="349840"/>
                </a:cubicBezTo>
                <a:cubicBezTo>
                  <a:pt x="1016956" y="349450"/>
                  <a:pt x="1018703" y="347696"/>
                  <a:pt x="1018316" y="345357"/>
                </a:cubicBezTo>
                <a:cubicBezTo>
                  <a:pt x="1017925" y="343408"/>
                  <a:pt x="1016178" y="341849"/>
                  <a:pt x="1013848" y="342044"/>
                </a:cubicBezTo>
                <a:close/>
                <a:moveTo>
                  <a:pt x="1014431" y="345162"/>
                </a:moveTo>
                <a:cubicBezTo>
                  <a:pt x="1014822" y="345162"/>
                  <a:pt x="1015209" y="345552"/>
                  <a:pt x="1015209" y="345942"/>
                </a:cubicBezTo>
                <a:cubicBezTo>
                  <a:pt x="1015209" y="346331"/>
                  <a:pt x="1014822" y="346721"/>
                  <a:pt x="1014431" y="346721"/>
                </a:cubicBezTo>
                <a:cubicBezTo>
                  <a:pt x="1014044" y="346721"/>
                  <a:pt x="1013658" y="346331"/>
                  <a:pt x="1013658" y="345942"/>
                </a:cubicBezTo>
                <a:cubicBezTo>
                  <a:pt x="1013658" y="345552"/>
                  <a:pt x="1013848" y="345162"/>
                  <a:pt x="1014431" y="345162"/>
                </a:cubicBezTo>
                <a:close/>
                <a:moveTo>
                  <a:pt x="1016760" y="353543"/>
                </a:moveTo>
                <a:cubicBezTo>
                  <a:pt x="1016956" y="353543"/>
                  <a:pt x="1017152" y="353737"/>
                  <a:pt x="1017152" y="353932"/>
                </a:cubicBezTo>
                <a:cubicBezTo>
                  <a:pt x="1017152" y="354127"/>
                  <a:pt x="1016956" y="354322"/>
                  <a:pt x="1016760" y="354322"/>
                </a:cubicBezTo>
                <a:cubicBezTo>
                  <a:pt x="1016569" y="354322"/>
                  <a:pt x="1016374" y="354127"/>
                  <a:pt x="1016374" y="353932"/>
                </a:cubicBezTo>
                <a:cubicBezTo>
                  <a:pt x="1016374" y="353543"/>
                  <a:pt x="1016569" y="353543"/>
                  <a:pt x="1016760" y="353543"/>
                </a:cubicBezTo>
                <a:close/>
                <a:moveTo>
                  <a:pt x="1037137" y="370498"/>
                </a:moveTo>
                <a:cubicBezTo>
                  <a:pt x="1037719" y="370498"/>
                  <a:pt x="1038111" y="370888"/>
                  <a:pt x="1038111" y="371473"/>
                </a:cubicBezTo>
                <a:cubicBezTo>
                  <a:pt x="1038111" y="372058"/>
                  <a:pt x="1037719" y="372447"/>
                  <a:pt x="1037137" y="372447"/>
                </a:cubicBezTo>
                <a:cubicBezTo>
                  <a:pt x="1036555" y="372447"/>
                  <a:pt x="1036168" y="372058"/>
                  <a:pt x="1036168" y="371473"/>
                </a:cubicBezTo>
                <a:cubicBezTo>
                  <a:pt x="1036168" y="370888"/>
                  <a:pt x="1036555" y="370498"/>
                  <a:pt x="1037137" y="370498"/>
                </a:cubicBezTo>
                <a:close/>
                <a:moveTo>
                  <a:pt x="1041991" y="352763"/>
                </a:moveTo>
                <a:cubicBezTo>
                  <a:pt x="1042574" y="352763"/>
                  <a:pt x="1042960" y="353153"/>
                  <a:pt x="1042960" y="353737"/>
                </a:cubicBezTo>
                <a:cubicBezTo>
                  <a:pt x="1042960" y="354322"/>
                  <a:pt x="1042574" y="354712"/>
                  <a:pt x="1041991" y="354712"/>
                </a:cubicBezTo>
                <a:cubicBezTo>
                  <a:pt x="1041409" y="354712"/>
                  <a:pt x="1041018" y="354322"/>
                  <a:pt x="1041018" y="353737"/>
                </a:cubicBezTo>
                <a:cubicBezTo>
                  <a:pt x="1041018" y="353153"/>
                  <a:pt x="1041409" y="352763"/>
                  <a:pt x="1041991" y="352763"/>
                </a:cubicBezTo>
                <a:close/>
                <a:moveTo>
                  <a:pt x="1043543" y="343798"/>
                </a:moveTo>
                <a:cubicBezTo>
                  <a:pt x="1044125" y="343798"/>
                  <a:pt x="1044512" y="344188"/>
                  <a:pt x="1044512" y="344772"/>
                </a:cubicBezTo>
                <a:cubicBezTo>
                  <a:pt x="1044512" y="345357"/>
                  <a:pt x="1044125" y="345747"/>
                  <a:pt x="1043543" y="345747"/>
                </a:cubicBezTo>
                <a:cubicBezTo>
                  <a:pt x="1042960" y="345747"/>
                  <a:pt x="1042574" y="345357"/>
                  <a:pt x="1042574" y="344772"/>
                </a:cubicBezTo>
                <a:cubicBezTo>
                  <a:pt x="1042574" y="344188"/>
                  <a:pt x="1042960" y="343798"/>
                  <a:pt x="1043543" y="343798"/>
                </a:cubicBezTo>
                <a:close/>
                <a:moveTo>
                  <a:pt x="1044898" y="325478"/>
                </a:moveTo>
                <a:cubicBezTo>
                  <a:pt x="1045480" y="325478"/>
                  <a:pt x="1045872" y="325867"/>
                  <a:pt x="1045872" y="326452"/>
                </a:cubicBezTo>
                <a:cubicBezTo>
                  <a:pt x="1045872" y="327037"/>
                  <a:pt x="1045480" y="327426"/>
                  <a:pt x="1044898" y="327426"/>
                </a:cubicBezTo>
                <a:cubicBezTo>
                  <a:pt x="1044321" y="327426"/>
                  <a:pt x="1043929" y="327037"/>
                  <a:pt x="1043929" y="326452"/>
                </a:cubicBezTo>
                <a:cubicBezTo>
                  <a:pt x="1043929" y="325867"/>
                  <a:pt x="1044321" y="325478"/>
                  <a:pt x="1044898" y="325478"/>
                </a:cubicBezTo>
                <a:close/>
                <a:moveTo>
                  <a:pt x="973290" y="337756"/>
                </a:moveTo>
                <a:cubicBezTo>
                  <a:pt x="973873" y="337756"/>
                  <a:pt x="974264" y="338146"/>
                  <a:pt x="974264" y="338730"/>
                </a:cubicBezTo>
                <a:cubicBezTo>
                  <a:pt x="974264" y="339315"/>
                  <a:pt x="973873" y="339705"/>
                  <a:pt x="973290" y="339705"/>
                </a:cubicBezTo>
                <a:cubicBezTo>
                  <a:pt x="972708" y="339705"/>
                  <a:pt x="972322" y="339315"/>
                  <a:pt x="972322" y="338730"/>
                </a:cubicBezTo>
                <a:cubicBezTo>
                  <a:pt x="972322" y="338146"/>
                  <a:pt x="972708" y="337756"/>
                  <a:pt x="973290" y="337756"/>
                </a:cubicBezTo>
                <a:close/>
                <a:moveTo>
                  <a:pt x="983577" y="352763"/>
                </a:moveTo>
                <a:cubicBezTo>
                  <a:pt x="984159" y="352763"/>
                  <a:pt x="984546" y="353153"/>
                  <a:pt x="984546" y="353737"/>
                </a:cubicBezTo>
                <a:cubicBezTo>
                  <a:pt x="984546" y="354322"/>
                  <a:pt x="984159" y="354712"/>
                  <a:pt x="983577" y="354712"/>
                </a:cubicBezTo>
                <a:cubicBezTo>
                  <a:pt x="982994" y="354712"/>
                  <a:pt x="982608" y="354322"/>
                  <a:pt x="982608" y="353737"/>
                </a:cubicBezTo>
                <a:cubicBezTo>
                  <a:pt x="982608" y="353348"/>
                  <a:pt x="982994" y="352763"/>
                  <a:pt x="983577" y="352763"/>
                </a:cubicBezTo>
                <a:close/>
                <a:moveTo>
                  <a:pt x="989400" y="359974"/>
                </a:moveTo>
                <a:cubicBezTo>
                  <a:pt x="989983" y="359974"/>
                  <a:pt x="990369" y="360364"/>
                  <a:pt x="990369" y="360949"/>
                </a:cubicBezTo>
                <a:cubicBezTo>
                  <a:pt x="990369" y="361533"/>
                  <a:pt x="989983" y="361923"/>
                  <a:pt x="989400" y="361923"/>
                </a:cubicBezTo>
                <a:cubicBezTo>
                  <a:pt x="988818" y="361923"/>
                  <a:pt x="988431" y="361533"/>
                  <a:pt x="988431" y="360949"/>
                </a:cubicBezTo>
                <a:cubicBezTo>
                  <a:pt x="988431" y="360364"/>
                  <a:pt x="988818" y="359974"/>
                  <a:pt x="989400" y="359974"/>
                </a:cubicBezTo>
                <a:close/>
                <a:moveTo>
                  <a:pt x="995610" y="366601"/>
                </a:moveTo>
                <a:cubicBezTo>
                  <a:pt x="996192" y="366601"/>
                  <a:pt x="996579" y="366990"/>
                  <a:pt x="996579" y="367575"/>
                </a:cubicBezTo>
                <a:cubicBezTo>
                  <a:pt x="996579" y="368160"/>
                  <a:pt x="996192" y="368549"/>
                  <a:pt x="995610" y="368549"/>
                </a:cubicBezTo>
                <a:cubicBezTo>
                  <a:pt x="995028" y="368549"/>
                  <a:pt x="994636" y="368160"/>
                  <a:pt x="994636" y="367575"/>
                </a:cubicBezTo>
                <a:cubicBezTo>
                  <a:pt x="994636" y="366990"/>
                  <a:pt x="995028" y="366601"/>
                  <a:pt x="995610" y="366601"/>
                </a:cubicBezTo>
                <a:close/>
                <a:moveTo>
                  <a:pt x="1009195" y="378684"/>
                </a:moveTo>
                <a:cubicBezTo>
                  <a:pt x="1009777" y="378684"/>
                  <a:pt x="1010164" y="379074"/>
                  <a:pt x="1010164" y="379659"/>
                </a:cubicBezTo>
                <a:cubicBezTo>
                  <a:pt x="1010164" y="380243"/>
                  <a:pt x="1009777" y="380633"/>
                  <a:pt x="1009195" y="380633"/>
                </a:cubicBezTo>
                <a:cubicBezTo>
                  <a:pt x="1008612" y="380633"/>
                  <a:pt x="1008221" y="380243"/>
                  <a:pt x="1008221" y="379659"/>
                </a:cubicBezTo>
                <a:cubicBezTo>
                  <a:pt x="1008221" y="379074"/>
                  <a:pt x="1008803" y="378684"/>
                  <a:pt x="1009195" y="378684"/>
                </a:cubicBezTo>
                <a:close/>
                <a:moveTo>
                  <a:pt x="1045094" y="316512"/>
                </a:moveTo>
                <a:cubicBezTo>
                  <a:pt x="1045676" y="316512"/>
                  <a:pt x="1046063" y="316902"/>
                  <a:pt x="1046063" y="317487"/>
                </a:cubicBezTo>
                <a:cubicBezTo>
                  <a:pt x="1046063" y="318071"/>
                  <a:pt x="1045676" y="318461"/>
                  <a:pt x="1045094" y="318461"/>
                </a:cubicBezTo>
                <a:cubicBezTo>
                  <a:pt x="1044512" y="318461"/>
                  <a:pt x="1044125" y="318071"/>
                  <a:pt x="1044125" y="317487"/>
                </a:cubicBezTo>
                <a:cubicBezTo>
                  <a:pt x="1044125" y="316902"/>
                  <a:pt x="1044512" y="316512"/>
                  <a:pt x="1045094" y="316512"/>
                </a:cubicBezTo>
                <a:close/>
                <a:moveTo>
                  <a:pt x="992698" y="425265"/>
                </a:moveTo>
                <a:cubicBezTo>
                  <a:pt x="992116" y="421367"/>
                  <a:pt x="997939" y="420392"/>
                  <a:pt x="998522" y="424290"/>
                </a:cubicBezTo>
                <a:cubicBezTo>
                  <a:pt x="998713" y="426044"/>
                  <a:pt x="997548" y="427408"/>
                  <a:pt x="995997" y="427603"/>
                </a:cubicBezTo>
                <a:cubicBezTo>
                  <a:pt x="994445" y="427798"/>
                  <a:pt x="993085" y="426629"/>
                  <a:pt x="992698" y="425265"/>
                </a:cubicBezTo>
                <a:close/>
                <a:moveTo>
                  <a:pt x="827941" y="839421"/>
                </a:moveTo>
                <a:cubicBezTo>
                  <a:pt x="820758" y="839421"/>
                  <a:pt x="814548" y="834546"/>
                  <a:pt x="812414" y="827726"/>
                </a:cubicBezTo>
                <a:cubicBezTo>
                  <a:pt x="805235" y="804145"/>
                  <a:pt x="767007" y="806095"/>
                  <a:pt x="750315" y="818760"/>
                </a:cubicBezTo>
                <a:cubicBezTo>
                  <a:pt x="734792" y="830455"/>
                  <a:pt x="735179" y="861444"/>
                  <a:pt x="761570" y="868847"/>
                </a:cubicBezTo>
                <a:cubicBezTo>
                  <a:pt x="780200" y="874109"/>
                  <a:pt x="804266" y="869822"/>
                  <a:pt x="813579" y="851111"/>
                </a:cubicBezTo>
                <a:cubicBezTo>
                  <a:pt x="814161" y="850332"/>
                  <a:pt x="814548" y="849553"/>
                  <a:pt x="815130" y="848774"/>
                </a:cubicBezTo>
                <a:cubicBezTo>
                  <a:pt x="818042" y="844683"/>
                  <a:pt x="823087" y="842341"/>
                  <a:pt x="827941" y="842341"/>
                </a:cubicBezTo>
                <a:cubicBezTo>
                  <a:pt x="832791" y="842341"/>
                  <a:pt x="837836" y="844683"/>
                  <a:pt x="840748" y="848774"/>
                </a:cubicBezTo>
                <a:cubicBezTo>
                  <a:pt x="841330" y="849553"/>
                  <a:pt x="841717" y="850332"/>
                  <a:pt x="842299" y="851111"/>
                </a:cubicBezTo>
                <a:cubicBezTo>
                  <a:pt x="851617" y="869822"/>
                  <a:pt x="875678" y="874109"/>
                  <a:pt x="894308" y="868847"/>
                </a:cubicBezTo>
                <a:cubicBezTo>
                  <a:pt x="920699" y="861444"/>
                  <a:pt x="921091" y="830455"/>
                  <a:pt x="905563" y="818760"/>
                </a:cubicBezTo>
                <a:cubicBezTo>
                  <a:pt x="888876" y="806095"/>
                  <a:pt x="850643" y="804145"/>
                  <a:pt x="843464" y="827726"/>
                </a:cubicBezTo>
                <a:cubicBezTo>
                  <a:pt x="841526" y="834742"/>
                  <a:pt x="835120" y="839421"/>
                  <a:pt x="827941" y="839421"/>
                </a:cubicBezTo>
                <a:close/>
                <a:moveTo>
                  <a:pt x="694621" y="1166652"/>
                </a:moveTo>
                <a:lnTo>
                  <a:pt x="667647" y="1031784"/>
                </a:lnTo>
                <a:lnTo>
                  <a:pt x="670554" y="1165481"/>
                </a:lnTo>
                <a:cubicBezTo>
                  <a:pt x="679093" y="1165677"/>
                  <a:pt x="687050" y="1166069"/>
                  <a:pt x="694621" y="1166652"/>
                </a:cubicBezTo>
                <a:close/>
                <a:moveTo>
                  <a:pt x="650373" y="1027688"/>
                </a:moveTo>
                <a:lnTo>
                  <a:pt x="624951" y="1166652"/>
                </a:lnTo>
                <a:cubicBezTo>
                  <a:pt x="631357" y="1166069"/>
                  <a:pt x="641061" y="1165873"/>
                  <a:pt x="648044" y="1165677"/>
                </a:cubicBezTo>
                <a:lnTo>
                  <a:pt x="650373" y="1027688"/>
                </a:lnTo>
                <a:close/>
                <a:moveTo>
                  <a:pt x="961453" y="1166652"/>
                </a:moveTo>
                <a:lnTo>
                  <a:pt x="988431" y="1031784"/>
                </a:lnTo>
                <a:lnTo>
                  <a:pt x="985520" y="1165481"/>
                </a:lnTo>
                <a:cubicBezTo>
                  <a:pt x="976980" y="1165677"/>
                  <a:pt x="968828" y="1166069"/>
                  <a:pt x="961453" y="1166652"/>
                </a:cubicBezTo>
                <a:close/>
                <a:moveTo>
                  <a:pt x="1005505" y="1027688"/>
                </a:moveTo>
                <a:lnTo>
                  <a:pt x="1030927" y="1166652"/>
                </a:lnTo>
                <a:cubicBezTo>
                  <a:pt x="1024526" y="1166069"/>
                  <a:pt x="1014822" y="1165873"/>
                  <a:pt x="1007834" y="1165677"/>
                </a:cubicBezTo>
                <a:lnTo>
                  <a:pt x="1005505" y="1027688"/>
                </a:lnTo>
                <a:close/>
                <a:moveTo>
                  <a:pt x="804457" y="1272676"/>
                </a:moveTo>
                <a:lnTo>
                  <a:pt x="803684" y="1272676"/>
                </a:lnTo>
                <a:lnTo>
                  <a:pt x="803684" y="1305027"/>
                </a:lnTo>
                <a:lnTo>
                  <a:pt x="804457" y="1305027"/>
                </a:lnTo>
                <a:lnTo>
                  <a:pt x="804457" y="1272676"/>
                </a:lnTo>
                <a:close/>
                <a:moveTo>
                  <a:pt x="851617" y="1272676"/>
                </a:moveTo>
                <a:lnTo>
                  <a:pt x="852390" y="1272676"/>
                </a:lnTo>
                <a:lnTo>
                  <a:pt x="852390" y="1305027"/>
                </a:lnTo>
                <a:lnTo>
                  <a:pt x="851617" y="1305027"/>
                </a:lnTo>
                <a:lnTo>
                  <a:pt x="851617" y="1272676"/>
                </a:lnTo>
                <a:close/>
                <a:moveTo>
                  <a:pt x="907310" y="1289824"/>
                </a:moveTo>
                <a:cubicBezTo>
                  <a:pt x="901879" y="1292357"/>
                  <a:pt x="898580" y="1297036"/>
                  <a:pt x="898189" y="1302102"/>
                </a:cubicBezTo>
                <a:cubicBezTo>
                  <a:pt x="897416" y="1309902"/>
                  <a:pt x="901879" y="1314576"/>
                  <a:pt x="908088" y="1316722"/>
                </a:cubicBezTo>
                <a:lnTo>
                  <a:pt x="860156" y="1316722"/>
                </a:lnTo>
                <a:lnTo>
                  <a:pt x="860156" y="1256890"/>
                </a:lnTo>
                <a:lnTo>
                  <a:pt x="908088" y="1256890"/>
                </a:lnTo>
                <a:cubicBezTo>
                  <a:pt x="908088" y="1262343"/>
                  <a:pt x="907893" y="1260589"/>
                  <a:pt x="904981" y="1262539"/>
                </a:cubicBezTo>
                <a:cubicBezTo>
                  <a:pt x="901296" y="1264881"/>
                  <a:pt x="897802" y="1269555"/>
                  <a:pt x="897998" y="1274038"/>
                </a:cubicBezTo>
                <a:cubicBezTo>
                  <a:pt x="898189" y="1278325"/>
                  <a:pt x="899745" y="1281250"/>
                  <a:pt x="902461" y="1283587"/>
                </a:cubicBezTo>
                <a:cubicBezTo>
                  <a:pt x="904012" y="1284954"/>
                  <a:pt x="905177" y="1285733"/>
                  <a:pt x="907115" y="1286316"/>
                </a:cubicBezTo>
                <a:cubicBezTo>
                  <a:pt x="907310" y="1286512"/>
                  <a:pt x="907697" y="1286512"/>
                  <a:pt x="907893" y="1286708"/>
                </a:cubicBezTo>
                <a:cubicBezTo>
                  <a:pt x="908088" y="1286904"/>
                  <a:pt x="908088" y="1287291"/>
                  <a:pt x="908088" y="1287487"/>
                </a:cubicBezTo>
                <a:cubicBezTo>
                  <a:pt x="907893" y="1289045"/>
                  <a:pt x="908475" y="1289241"/>
                  <a:pt x="907310" y="1289824"/>
                </a:cubicBezTo>
                <a:close/>
                <a:moveTo>
                  <a:pt x="748568" y="1289824"/>
                </a:moveTo>
                <a:cubicBezTo>
                  <a:pt x="754004" y="1292357"/>
                  <a:pt x="757303" y="1297036"/>
                  <a:pt x="757689" y="1302102"/>
                </a:cubicBezTo>
                <a:cubicBezTo>
                  <a:pt x="758467" y="1309902"/>
                  <a:pt x="754004" y="1314576"/>
                  <a:pt x="747794" y="1316722"/>
                </a:cubicBezTo>
                <a:lnTo>
                  <a:pt x="795727" y="1316722"/>
                </a:lnTo>
                <a:lnTo>
                  <a:pt x="795727" y="1256890"/>
                </a:lnTo>
                <a:lnTo>
                  <a:pt x="747794" y="1256890"/>
                </a:lnTo>
                <a:cubicBezTo>
                  <a:pt x="747794" y="1262343"/>
                  <a:pt x="747985" y="1260589"/>
                  <a:pt x="750897" y="1262539"/>
                </a:cubicBezTo>
                <a:cubicBezTo>
                  <a:pt x="754587" y="1264881"/>
                  <a:pt x="758076" y="1269555"/>
                  <a:pt x="757885" y="1274038"/>
                </a:cubicBezTo>
                <a:cubicBezTo>
                  <a:pt x="757689" y="1278325"/>
                  <a:pt x="756138" y="1281250"/>
                  <a:pt x="753422" y="1283587"/>
                </a:cubicBezTo>
                <a:cubicBezTo>
                  <a:pt x="751866" y="1284954"/>
                  <a:pt x="750701" y="1285733"/>
                  <a:pt x="748763" y="1286316"/>
                </a:cubicBezTo>
                <a:cubicBezTo>
                  <a:pt x="748568" y="1286512"/>
                  <a:pt x="748181" y="1286512"/>
                  <a:pt x="747985" y="1286708"/>
                </a:cubicBezTo>
                <a:cubicBezTo>
                  <a:pt x="747794" y="1286904"/>
                  <a:pt x="747794" y="1287291"/>
                  <a:pt x="747794" y="1287487"/>
                </a:cubicBezTo>
                <a:cubicBezTo>
                  <a:pt x="748181" y="1289045"/>
                  <a:pt x="747599" y="1289241"/>
                  <a:pt x="748568" y="1289824"/>
                </a:cubicBezTo>
                <a:close/>
                <a:moveTo>
                  <a:pt x="827163" y="1180101"/>
                </a:moveTo>
                <a:cubicBezTo>
                  <a:pt x="821922" y="1180101"/>
                  <a:pt x="816686" y="1179709"/>
                  <a:pt x="811445" y="1178930"/>
                </a:cubicBezTo>
                <a:lnTo>
                  <a:pt x="811445" y="1332508"/>
                </a:lnTo>
                <a:cubicBezTo>
                  <a:pt x="811445" y="1335237"/>
                  <a:pt x="814743" y="1336016"/>
                  <a:pt x="817269" y="1336991"/>
                </a:cubicBezTo>
                <a:cubicBezTo>
                  <a:pt x="820758" y="1338163"/>
                  <a:pt x="824447" y="1338745"/>
                  <a:pt x="827941" y="1338745"/>
                </a:cubicBezTo>
                <a:cubicBezTo>
                  <a:pt x="831430" y="1338745"/>
                  <a:pt x="835316" y="1338353"/>
                  <a:pt x="838614" y="1336991"/>
                </a:cubicBezTo>
                <a:cubicBezTo>
                  <a:pt x="841134" y="1336016"/>
                  <a:pt x="844433" y="1335433"/>
                  <a:pt x="844433" y="1332508"/>
                </a:cubicBezTo>
                <a:lnTo>
                  <a:pt x="844433" y="1179126"/>
                </a:lnTo>
                <a:cubicBezTo>
                  <a:pt x="839387" y="1179905"/>
                  <a:pt x="834151" y="1180292"/>
                  <a:pt x="828715" y="1180292"/>
                </a:cubicBezTo>
                <a:lnTo>
                  <a:pt x="827163" y="1180292"/>
                </a:lnTo>
                <a:lnTo>
                  <a:pt x="827163" y="1180101"/>
                </a:lnTo>
                <a:close/>
                <a:moveTo>
                  <a:pt x="827941" y="949537"/>
                </a:moveTo>
                <a:lnTo>
                  <a:pt x="813775" y="949537"/>
                </a:lnTo>
                <a:cubicBezTo>
                  <a:pt x="811059" y="949537"/>
                  <a:pt x="811249" y="951095"/>
                  <a:pt x="811445" y="954603"/>
                </a:cubicBezTo>
                <a:cubicBezTo>
                  <a:pt x="816490" y="953824"/>
                  <a:pt x="821732" y="953437"/>
                  <a:pt x="827163" y="953437"/>
                </a:cubicBezTo>
                <a:lnTo>
                  <a:pt x="827941" y="953437"/>
                </a:lnTo>
                <a:lnTo>
                  <a:pt x="828715" y="953437"/>
                </a:lnTo>
                <a:cubicBezTo>
                  <a:pt x="833956" y="953437"/>
                  <a:pt x="839197" y="953824"/>
                  <a:pt x="844433" y="954603"/>
                </a:cubicBezTo>
                <a:cubicBezTo>
                  <a:pt x="844433" y="951095"/>
                  <a:pt x="844824" y="949537"/>
                  <a:pt x="842108" y="949537"/>
                </a:cubicBezTo>
                <a:lnTo>
                  <a:pt x="827941" y="949537"/>
                </a:lnTo>
                <a:close/>
                <a:moveTo>
                  <a:pt x="733432" y="1188871"/>
                </a:moveTo>
                <a:cubicBezTo>
                  <a:pt x="696368" y="1198028"/>
                  <a:pt x="628249" y="1197249"/>
                  <a:pt x="585944" y="1188871"/>
                </a:cubicBezTo>
                <a:cubicBezTo>
                  <a:pt x="601662" y="1210502"/>
                  <a:pt x="631547" y="1224534"/>
                  <a:pt x="658330" y="1224534"/>
                </a:cubicBezTo>
                <a:cubicBezTo>
                  <a:pt x="688797" y="1224534"/>
                  <a:pt x="720625" y="1210698"/>
                  <a:pt x="733432" y="1188871"/>
                </a:cubicBezTo>
                <a:close/>
                <a:moveTo>
                  <a:pt x="647657" y="1188675"/>
                </a:moveTo>
                <a:cubicBezTo>
                  <a:pt x="642808" y="1189067"/>
                  <a:pt x="583424" y="1186921"/>
                  <a:pt x="584393" y="1181267"/>
                </a:cubicBezTo>
                <a:cubicBezTo>
                  <a:pt x="584780" y="1176593"/>
                  <a:pt x="622622" y="1173864"/>
                  <a:pt x="648044" y="1173864"/>
                </a:cubicBezTo>
                <a:cubicBezTo>
                  <a:pt x="647853" y="1178151"/>
                  <a:pt x="647853" y="1183800"/>
                  <a:pt x="647657" y="1188675"/>
                </a:cubicBezTo>
                <a:close/>
                <a:moveTo>
                  <a:pt x="671528" y="1188675"/>
                </a:moveTo>
                <a:cubicBezTo>
                  <a:pt x="676378" y="1189067"/>
                  <a:pt x="737699" y="1186921"/>
                  <a:pt x="736730" y="1181267"/>
                </a:cubicBezTo>
                <a:cubicBezTo>
                  <a:pt x="736343" y="1176593"/>
                  <a:pt x="696559" y="1173864"/>
                  <a:pt x="671136" y="1173864"/>
                </a:cubicBezTo>
                <a:cubicBezTo>
                  <a:pt x="671136" y="1178151"/>
                  <a:pt x="671332" y="1183800"/>
                  <a:pt x="671528" y="1188675"/>
                </a:cubicBezTo>
                <a:close/>
                <a:moveTo>
                  <a:pt x="664540" y="950316"/>
                </a:moveTo>
                <a:lnTo>
                  <a:pt x="703742" y="1167627"/>
                </a:lnTo>
                <a:cubicBezTo>
                  <a:pt x="702964" y="1167627"/>
                  <a:pt x="702186" y="1167431"/>
                  <a:pt x="701413" y="1167431"/>
                </a:cubicBezTo>
                <a:lnTo>
                  <a:pt x="667647" y="999041"/>
                </a:lnTo>
                <a:lnTo>
                  <a:pt x="664540" y="950316"/>
                </a:lnTo>
                <a:close/>
                <a:moveTo>
                  <a:pt x="653867" y="950316"/>
                </a:moveTo>
                <a:lnTo>
                  <a:pt x="614665" y="1167823"/>
                </a:lnTo>
                <a:lnTo>
                  <a:pt x="616994" y="1167431"/>
                </a:lnTo>
                <a:lnTo>
                  <a:pt x="650955" y="997674"/>
                </a:lnTo>
                <a:lnTo>
                  <a:pt x="653867" y="950316"/>
                </a:lnTo>
                <a:close/>
                <a:moveTo>
                  <a:pt x="654645" y="1188675"/>
                </a:moveTo>
                <a:lnTo>
                  <a:pt x="664927" y="1188675"/>
                </a:lnTo>
                <a:lnTo>
                  <a:pt x="659495" y="930243"/>
                </a:lnTo>
                <a:lnTo>
                  <a:pt x="654645" y="1188675"/>
                </a:lnTo>
                <a:close/>
                <a:moveTo>
                  <a:pt x="991534" y="950316"/>
                </a:moveTo>
                <a:lnTo>
                  <a:pt x="952331" y="1167627"/>
                </a:lnTo>
                <a:cubicBezTo>
                  <a:pt x="953109" y="1167627"/>
                  <a:pt x="953888" y="1167431"/>
                  <a:pt x="954661" y="1167431"/>
                </a:cubicBezTo>
                <a:lnTo>
                  <a:pt x="988431" y="999041"/>
                </a:lnTo>
                <a:lnTo>
                  <a:pt x="991534" y="950316"/>
                </a:lnTo>
                <a:close/>
                <a:moveTo>
                  <a:pt x="984546" y="1188675"/>
                </a:moveTo>
                <a:cubicBezTo>
                  <a:pt x="979696" y="1189067"/>
                  <a:pt x="918375" y="1186921"/>
                  <a:pt x="919344" y="1181267"/>
                </a:cubicBezTo>
                <a:cubicBezTo>
                  <a:pt x="919730" y="1176593"/>
                  <a:pt x="959515" y="1173864"/>
                  <a:pt x="984937" y="1173864"/>
                </a:cubicBezTo>
                <a:cubicBezTo>
                  <a:pt x="984741" y="1178151"/>
                  <a:pt x="984741" y="1183800"/>
                  <a:pt x="984546" y="1188675"/>
                </a:cubicBezTo>
                <a:close/>
                <a:moveTo>
                  <a:pt x="1008417" y="1188675"/>
                </a:moveTo>
                <a:cubicBezTo>
                  <a:pt x="1013266" y="1189067"/>
                  <a:pt x="1072650" y="1186921"/>
                  <a:pt x="1071681" y="1181267"/>
                </a:cubicBezTo>
                <a:cubicBezTo>
                  <a:pt x="1071294" y="1176593"/>
                  <a:pt x="1033452" y="1173864"/>
                  <a:pt x="1008030" y="1173864"/>
                </a:cubicBezTo>
                <a:cubicBezTo>
                  <a:pt x="1008221" y="1178151"/>
                  <a:pt x="1008221" y="1183800"/>
                  <a:pt x="1008417" y="1188675"/>
                </a:cubicBezTo>
                <a:close/>
                <a:moveTo>
                  <a:pt x="1002207" y="950316"/>
                </a:moveTo>
                <a:lnTo>
                  <a:pt x="1041409" y="1167823"/>
                </a:lnTo>
                <a:lnTo>
                  <a:pt x="1039080" y="1167431"/>
                </a:lnTo>
                <a:lnTo>
                  <a:pt x="1005118" y="997674"/>
                </a:lnTo>
                <a:lnTo>
                  <a:pt x="1002207" y="950316"/>
                </a:lnTo>
                <a:close/>
                <a:moveTo>
                  <a:pt x="1001429" y="1188675"/>
                </a:moveTo>
                <a:lnTo>
                  <a:pt x="991147" y="1188675"/>
                </a:lnTo>
                <a:lnTo>
                  <a:pt x="996579" y="930243"/>
                </a:lnTo>
                <a:lnTo>
                  <a:pt x="1001429" y="1188675"/>
                </a:lnTo>
                <a:close/>
                <a:moveTo>
                  <a:pt x="922642" y="1188871"/>
                </a:moveTo>
                <a:cubicBezTo>
                  <a:pt x="959706" y="1198028"/>
                  <a:pt x="1027825" y="1197249"/>
                  <a:pt x="1070130" y="1188871"/>
                </a:cubicBezTo>
                <a:cubicBezTo>
                  <a:pt x="1054411" y="1210502"/>
                  <a:pt x="1024526" y="1224534"/>
                  <a:pt x="997744" y="1224534"/>
                </a:cubicBezTo>
                <a:cubicBezTo>
                  <a:pt x="967081" y="1224534"/>
                  <a:pt x="935448" y="1210698"/>
                  <a:pt x="922642" y="1188871"/>
                </a:cubicBezTo>
                <a:close/>
                <a:moveTo>
                  <a:pt x="827941" y="849357"/>
                </a:moveTo>
                <a:cubicBezTo>
                  <a:pt x="822896" y="849357"/>
                  <a:pt x="818820" y="853453"/>
                  <a:pt x="818820" y="858519"/>
                </a:cubicBezTo>
                <a:cubicBezTo>
                  <a:pt x="818820" y="863585"/>
                  <a:pt x="822896" y="867681"/>
                  <a:pt x="827941" y="867681"/>
                </a:cubicBezTo>
                <a:cubicBezTo>
                  <a:pt x="832987" y="867681"/>
                  <a:pt x="837063" y="863585"/>
                  <a:pt x="837063" y="858519"/>
                </a:cubicBezTo>
                <a:cubicBezTo>
                  <a:pt x="837063" y="853453"/>
                  <a:pt x="832987" y="849357"/>
                  <a:pt x="827941" y="849357"/>
                </a:cubicBezTo>
                <a:close/>
                <a:moveTo>
                  <a:pt x="827941" y="813890"/>
                </a:moveTo>
                <a:cubicBezTo>
                  <a:pt x="822896" y="813890"/>
                  <a:pt x="818820" y="817981"/>
                  <a:pt x="818820" y="823047"/>
                </a:cubicBezTo>
                <a:cubicBezTo>
                  <a:pt x="818820" y="828118"/>
                  <a:pt x="822896" y="832209"/>
                  <a:pt x="827941" y="832209"/>
                </a:cubicBezTo>
                <a:cubicBezTo>
                  <a:pt x="832987" y="832209"/>
                  <a:pt x="837063" y="828118"/>
                  <a:pt x="837063" y="823047"/>
                </a:cubicBezTo>
                <a:cubicBezTo>
                  <a:pt x="837063" y="818177"/>
                  <a:pt x="832987" y="813890"/>
                  <a:pt x="827941" y="813890"/>
                </a:cubicBezTo>
                <a:close/>
                <a:moveTo>
                  <a:pt x="817459" y="796933"/>
                </a:moveTo>
                <a:cubicBezTo>
                  <a:pt x="816490" y="796350"/>
                  <a:pt x="815130" y="796541"/>
                  <a:pt x="814357" y="797908"/>
                </a:cubicBezTo>
                <a:cubicBezTo>
                  <a:pt x="813965" y="798491"/>
                  <a:pt x="813383" y="799074"/>
                  <a:pt x="810863" y="799074"/>
                </a:cubicBezTo>
                <a:cubicBezTo>
                  <a:pt x="812028" y="800637"/>
                  <a:pt x="814161" y="802391"/>
                  <a:pt x="816295" y="801999"/>
                </a:cubicBezTo>
                <a:cubicBezTo>
                  <a:pt x="819011" y="801612"/>
                  <a:pt x="819789" y="798104"/>
                  <a:pt x="817459" y="796933"/>
                </a:cubicBezTo>
                <a:close/>
                <a:moveTo>
                  <a:pt x="838614" y="796933"/>
                </a:moveTo>
                <a:cubicBezTo>
                  <a:pt x="839583" y="796350"/>
                  <a:pt x="840944" y="796541"/>
                  <a:pt x="841717" y="797908"/>
                </a:cubicBezTo>
                <a:cubicBezTo>
                  <a:pt x="842108" y="798491"/>
                  <a:pt x="842691" y="799074"/>
                  <a:pt x="845211" y="799074"/>
                </a:cubicBezTo>
                <a:cubicBezTo>
                  <a:pt x="844046" y="800637"/>
                  <a:pt x="841913" y="802391"/>
                  <a:pt x="839779" y="801999"/>
                </a:cubicBezTo>
                <a:cubicBezTo>
                  <a:pt x="837063" y="801612"/>
                  <a:pt x="836285" y="798104"/>
                  <a:pt x="838614" y="796933"/>
                </a:cubicBezTo>
                <a:close/>
                <a:moveTo>
                  <a:pt x="827941" y="780951"/>
                </a:moveTo>
                <a:cubicBezTo>
                  <a:pt x="825416" y="780951"/>
                  <a:pt x="820175" y="780559"/>
                  <a:pt x="815522" y="781730"/>
                </a:cubicBezTo>
                <a:cubicBezTo>
                  <a:pt x="812028" y="782509"/>
                  <a:pt x="808920" y="784459"/>
                  <a:pt x="807565" y="785821"/>
                </a:cubicBezTo>
                <a:cubicBezTo>
                  <a:pt x="805431" y="788163"/>
                  <a:pt x="804071" y="790892"/>
                  <a:pt x="804071" y="794983"/>
                </a:cubicBezTo>
                <a:lnTo>
                  <a:pt x="808534" y="797908"/>
                </a:lnTo>
                <a:cubicBezTo>
                  <a:pt x="806204" y="787188"/>
                  <a:pt x="813383" y="783097"/>
                  <a:pt x="819402" y="782122"/>
                </a:cubicBezTo>
                <a:cubicBezTo>
                  <a:pt x="822314" y="781730"/>
                  <a:pt x="825226" y="781343"/>
                  <a:pt x="827746" y="781343"/>
                </a:cubicBezTo>
                <a:cubicBezTo>
                  <a:pt x="830271" y="781343"/>
                  <a:pt x="833373" y="781730"/>
                  <a:pt x="836089" y="782122"/>
                </a:cubicBezTo>
                <a:cubicBezTo>
                  <a:pt x="842299" y="783097"/>
                  <a:pt x="849287" y="787188"/>
                  <a:pt x="846958" y="797908"/>
                </a:cubicBezTo>
                <a:lnTo>
                  <a:pt x="851421" y="794983"/>
                </a:lnTo>
                <a:cubicBezTo>
                  <a:pt x="851421" y="790892"/>
                  <a:pt x="850065" y="787967"/>
                  <a:pt x="847927" y="785821"/>
                </a:cubicBezTo>
                <a:cubicBezTo>
                  <a:pt x="846571" y="784263"/>
                  <a:pt x="843464" y="782509"/>
                  <a:pt x="839970" y="781730"/>
                </a:cubicBezTo>
                <a:cubicBezTo>
                  <a:pt x="835898" y="780559"/>
                  <a:pt x="830462" y="780951"/>
                  <a:pt x="827941" y="780951"/>
                </a:cubicBezTo>
                <a:close/>
                <a:moveTo>
                  <a:pt x="827941" y="788163"/>
                </a:moveTo>
                <a:cubicBezTo>
                  <a:pt x="823669" y="788163"/>
                  <a:pt x="819206" y="788942"/>
                  <a:pt x="819206" y="790304"/>
                </a:cubicBezTo>
                <a:cubicBezTo>
                  <a:pt x="819206" y="790696"/>
                  <a:pt x="819402" y="791279"/>
                  <a:pt x="819984" y="791279"/>
                </a:cubicBezTo>
                <a:cubicBezTo>
                  <a:pt x="830271" y="794596"/>
                  <a:pt x="823087" y="806482"/>
                  <a:pt x="822505" y="807457"/>
                </a:cubicBezTo>
                <a:cubicBezTo>
                  <a:pt x="824252" y="806874"/>
                  <a:pt x="825999" y="806482"/>
                  <a:pt x="827941" y="806482"/>
                </a:cubicBezTo>
                <a:cubicBezTo>
                  <a:pt x="829879" y="806482"/>
                  <a:pt x="831626" y="806874"/>
                  <a:pt x="833373" y="807457"/>
                </a:cubicBezTo>
                <a:cubicBezTo>
                  <a:pt x="832791" y="806482"/>
                  <a:pt x="825612" y="794596"/>
                  <a:pt x="835898" y="791279"/>
                </a:cubicBezTo>
                <a:cubicBezTo>
                  <a:pt x="836481" y="791088"/>
                  <a:pt x="836867" y="790696"/>
                  <a:pt x="836672" y="790304"/>
                </a:cubicBezTo>
                <a:cubicBezTo>
                  <a:pt x="836672" y="788942"/>
                  <a:pt x="832404" y="788163"/>
                  <a:pt x="827941" y="788163"/>
                </a:cubicBezTo>
                <a:close/>
                <a:moveTo>
                  <a:pt x="827941" y="874893"/>
                </a:moveTo>
                <a:lnTo>
                  <a:pt x="827550" y="874893"/>
                </a:lnTo>
                <a:cubicBezTo>
                  <a:pt x="824834" y="874893"/>
                  <a:pt x="822118" y="874109"/>
                  <a:pt x="819789" y="872943"/>
                </a:cubicBezTo>
                <a:cubicBezTo>
                  <a:pt x="819016" y="872747"/>
                  <a:pt x="818433" y="872943"/>
                  <a:pt x="817655" y="873526"/>
                </a:cubicBezTo>
                <a:cubicBezTo>
                  <a:pt x="815712" y="875280"/>
                  <a:pt x="810667" y="879763"/>
                  <a:pt x="807173" y="881321"/>
                </a:cubicBezTo>
                <a:cubicBezTo>
                  <a:pt x="806204" y="881713"/>
                  <a:pt x="806400" y="882492"/>
                  <a:pt x="806400" y="882879"/>
                </a:cubicBezTo>
                <a:cubicBezTo>
                  <a:pt x="806400" y="883663"/>
                  <a:pt x="806591" y="884050"/>
                  <a:pt x="807755" y="884638"/>
                </a:cubicBezTo>
                <a:cubicBezTo>
                  <a:pt x="811641" y="886196"/>
                  <a:pt x="813965" y="889704"/>
                  <a:pt x="816877" y="892237"/>
                </a:cubicBezTo>
                <a:cubicBezTo>
                  <a:pt x="819593" y="894770"/>
                  <a:pt x="820758" y="892433"/>
                  <a:pt x="822700" y="889900"/>
                </a:cubicBezTo>
                <a:cubicBezTo>
                  <a:pt x="824447" y="887362"/>
                  <a:pt x="825999" y="885417"/>
                  <a:pt x="828132" y="885608"/>
                </a:cubicBezTo>
                <a:cubicBezTo>
                  <a:pt x="830271" y="885417"/>
                  <a:pt x="831626" y="887362"/>
                  <a:pt x="833569" y="889900"/>
                </a:cubicBezTo>
                <a:cubicBezTo>
                  <a:pt x="835507" y="892624"/>
                  <a:pt x="836672" y="894770"/>
                  <a:pt x="839387" y="892237"/>
                </a:cubicBezTo>
                <a:cubicBezTo>
                  <a:pt x="842299" y="889704"/>
                  <a:pt x="844433" y="886196"/>
                  <a:pt x="848509" y="884638"/>
                </a:cubicBezTo>
                <a:cubicBezTo>
                  <a:pt x="849674" y="884246"/>
                  <a:pt x="849870" y="883663"/>
                  <a:pt x="849870" y="882879"/>
                </a:cubicBezTo>
                <a:cubicBezTo>
                  <a:pt x="849870" y="882296"/>
                  <a:pt x="850065" y="881713"/>
                  <a:pt x="849091" y="881321"/>
                </a:cubicBezTo>
                <a:cubicBezTo>
                  <a:pt x="845597" y="879763"/>
                  <a:pt x="840552" y="875280"/>
                  <a:pt x="838614" y="873526"/>
                </a:cubicBezTo>
                <a:cubicBezTo>
                  <a:pt x="837836" y="872747"/>
                  <a:pt x="837254" y="872747"/>
                  <a:pt x="836481" y="872943"/>
                </a:cubicBezTo>
                <a:cubicBezTo>
                  <a:pt x="834151" y="874109"/>
                  <a:pt x="831626" y="874893"/>
                  <a:pt x="828715" y="874893"/>
                </a:cubicBezTo>
                <a:lnTo>
                  <a:pt x="827941" y="874893"/>
                </a:lnTo>
                <a:close/>
                <a:moveTo>
                  <a:pt x="810085" y="904907"/>
                </a:moveTo>
                <a:cubicBezTo>
                  <a:pt x="815130" y="900615"/>
                  <a:pt x="812414" y="896524"/>
                  <a:pt x="806982" y="892624"/>
                </a:cubicBezTo>
                <a:cubicBezTo>
                  <a:pt x="797665" y="886196"/>
                  <a:pt x="784276" y="889116"/>
                  <a:pt x="782529" y="896720"/>
                </a:cubicBezTo>
                <a:cubicBezTo>
                  <a:pt x="791455" y="895162"/>
                  <a:pt x="797474" y="894770"/>
                  <a:pt x="805039" y="902565"/>
                </a:cubicBezTo>
                <a:cubicBezTo>
                  <a:pt x="806204" y="903736"/>
                  <a:pt x="806400" y="904319"/>
                  <a:pt x="806786" y="904711"/>
                </a:cubicBezTo>
                <a:cubicBezTo>
                  <a:pt x="808147" y="906661"/>
                  <a:pt x="808729" y="906269"/>
                  <a:pt x="810085" y="904907"/>
                </a:cubicBezTo>
                <a:close/>
                <a:moveTo>
                  <a:pt x="813383" y="811357"/>
                </a:moveTo>
                <a:cubicBezTo>
                  <a:pt x="807951" y="805120"/>
                  <a:pt x="793398" y="797712"/>
                  <a:pt x="785441" y="796350"/>
                </a:cubicBezTo>
                <a:cubicBezTo>
                  <a:pt x="761183" y="792450"/>
                  <a:pt x="731881" y="798295"/>
                  <a:pt x="718878" y="820127"/>
                </a:cubicBezTo>
                <a:cubicBezTo>
                  <a:pt x="708205" y="838054"/>
                  <a:pt x="713441" y="858132"/>
                  <a:pt x="730329" y="870993"/>
                </a:cubicBezTo>
                <a:cubicBezTo>
                  <a:pt x="740028" y="878401"/>
                  <a:pt x="752448" y="882492"/>
                  <a:pt x="765260" y="883271"/>
                </a:cubicBezTo>
                <a:cubicBezTo>
                  <a:pt x="776319" y="884050"/>
                  <a:pt x="787770" y="882296"/>
                  <a:pt x="797474" y="878009"/>
                </a:cubicBezTo>
                <a:cubicBezTo>
                  <a:pt x="801937" y="876059"/>
                  <a:pt x="812414" y="871189"/>
                  <a:pt x="812996" y="865927"/>
                </a:cubicBezTo>
                <a:cubicBezTo>
                  <a:pt x="808534" y="868847"/>
                  <a:pt x="799608" y="874893"/>
                  <a:pt x="790682" y="876451"/>
                </a:cubicBezTo>
                <a:cubicBezTo>
                  <a:pt x="774964" y="879371"/>
                  <a:pt x="756138" y="878009"/>
                  <a:pt x="743718" y="866902"/>
                </a:cubicBezTo>
                <a:cubicBezTo>
                  <a:pt x="730520" y="855011"/>
                  <a:pt x="729355" y="832792"/>
                  <a:pt x="739838" y="818956"/>
                </a:cubicBezTo>
                <a:cubicBezTo>
                  <a:pt x="750315" y="805120"/>
                  <a:pt x="768171" y="800049"/>
                  <a:pt x="784858" y="801999"/>
                </a:cubicBezTo>
                <a:cubicBezTo>
                  <a:pt x="793398" y="802974"/>
                  <a:pt x="805039" y="805703"/>
                  <a:pt x="810863" y="812327"/>
                </a:cubicBezTo>
                <a:cubicBezTo>
                  <a:pt x="812223" y="814277"/>
                  <a:pt x="814939" y="813498"/>
                  <a:pt x="813383" y="811357"/>
                </a:cubicBezTo>
                <a:close/>
                <a:moveTo>
                  <a:pt x="845793" y="904907"/>
                </a:moveTo>
                <a:cubicBezTo>
                  <a:pt x="840748" y="900615"/>
                  <a:pt x="843464" y="896524"/>
                  <a:pt x="848901" y="892624"/>
                </a:cubicBezTo>
                <a:cubicBezTo>
                  <a:pt x="858213" y="886196"/>
                  <a:pt x="871602" y="889116"/>
                  <a:pt x="873349" y="896720"/>
                </a:cubicBezTo>
                <a:cubicBezTo>
                  <a:pt x="864423" y="895162"/>
                  <a:pt x="858409" y="894770"/>
                  <a:pt x="850838" y="902565"/>
                </a:cubicBezTo>
                <a:cubicBezTo>
                  <a:pt x="849674" y="903736"/>
                  <a:pt x="849483" y="904319"/>
                  <a:pt x="849091" y="904711"/>
                </a:cubicBezTo>
                <a:cubicBezTo>
                  <a:pt x="847927" y="906661"/>
                  <a:pt x="847344" y="906269"/>
                  <a:pt x="845793" y="904907"/>
                </a:cubicBezTo>
                <a:close/>
                <a:moveTo>
                  <a:pt x="842691" y="811357"/>
                </a:moveTo>
                <a:cubicBezTo>
                  <a:pt x="848123" y="805120"/>
                  <a:pt x="862676" y="797712"/>
                  <a:pt x="870633" y="796350"/>
                </a:cubicBezTo>
                <a:cubicBezTo>
                  <a:pt x="894890" y="792450"/>
                  <a:pt x="924193" y="798295"/>
                  <a:pt x="937195" y="820127"/>
                </a:cubicBezTo>
                <a:cubicBezTo>
                  <a:pt x="947868" y="838054"/>
                  <a:pt x="942632" y="858132"/>
                  <a:pt x="925744" y="870993"/>
                </a:cubicBezTo>
                <a:cubicBezTo>
                  <a:pt x="916045" y="878401"/>
                  <a:pt x="903626" y="882492"/>
                  <a:pt x="890814" y="883271"/>
                </a:cubicBezTo>
                <a:cubicBezTo>
                  <a:pt x="879755" y="884050"/>
                  <a:pt x="868304" y="882296"/>
                  <a:pt x="858600" y="878009"/>
                </a:cubicBezTo>
                <a:cubicBezTo>
                  <a:pt x="854137" y="876059"/>
                  <a:pt x="843660" y="871189"/>
                  <a:pt x="843077" y="865927"/>
                </a:cubicBezTo>
                <a:cubicBezTo>
                  <a:pt x="847540" y="868847"/>
                  <a:pt x="856466" y="874893"/>
                  <a:pt x="865392" y="876451"/>
                </a:cubicBezTo>
                <a:cubicBezTo>
                  <a:pt x="881115" y="879371"/>
                  <a:pt x="899936" y="878009"/>
                  <a:pt x="912356" y="866902"/>
                </a:cubicBezTo>
                <a:cubicBezTo>
                  <a:pt x="925554" y="855011"/>
                  <a:pt x="926718" y="832792"/>
                  <a:pt x="916236" y="818956"/>
                </a:cubicBezTo>
                <a:cubicBezTo>
                  <a:pt x="905759" y="805120"/>
                  <a:pt x="887907" y="800049"/>
                  <a:pt x="871215" y="801999"/>
                </a:cubicBezTo>
                <a:cubicBezTo>
                  <a:pt x="862676" y="802974"/>
                  <a:pt x="851034" y="805703"/>
                  <a:pt x="845211" y="812327"/>
                </a:cubicBezTo>
                <a:cubicBezTo>
                  <a:pt x="843660" y="814277"/>
                  <a:pt x="840944" y="813498"/>
                  <a:pt x="842691" y="811357"/>
                </a:cubicBezTo>
                <a:close/>
                <a:moveTo>
                  <a:pt x="827941" y="895162"/>
                </a:moveTo>
                <a:cubicBezTo>
                  <a:pt x="824643" y="897695"/>
                  <a:pt x="809116" y="920301"/>
                  <a:pt x="806786" y="920301"/>
                </a:cubicBezTo>
                <a:cubicBezTo>
                  <a:pt x="803292" y="920301"/>
                  <a:pt x="800577" y="917964"/>
                  <a:pt x="797474" y="917185"/>
                </a:cubicBezTo>
                <a:cubicBezTo>
                  <a:pt x="768362" y="908606"/>
                  <a:pt x="723537" y="910752"/>
                  <a:pt x="695976" y="926343"/>
                </a:cubicBezTo>
                <a:cubicBezTo>
                  <a:pt x="688993" y="930243"/>
                  <a:pt x="691513" y="932384"/>
                  <a:pt x="681619" y="924981"/>
                </a:cubicBezTo>
                <a:cubicBezTo>
                  <a:pt x="678903" y="922834"/>
                  <a:pt x="676182" y="921277"/>
                  <a:pt x="673466" y="919718"/>
                </a:cubicBezTo>
                <a:cubicBezTo>
                  <a:pt x="654254" y="908606"/>
                  <a:pt x="640087" y="910169"/>
                  <a:pt x="631547" y="915235"/>
                </a:cubicBezTo>
                <a:cubicBezTo>
                  <a:pt x="620488" y="921668"/>
                  <a:pt x="615443" y="936088"/>
                  <a:pt x="629805" y="940767"/>
                </a:cubicBezTo>
                <a:cubicBezTo>
                  <a:pt x="635820" y="942129"/>
                  <a:pt x="641643" y="941742"/>
                  <a:pt x="648435" y="941742"/>
                </a:cubicBezTo>
                <a:cubicBezTo>
                  <a:pt x="653867" y="941742"/>
                  <a:pt x="646492" y="924392"/>
                  <a:pt x="659299" y="923227"/>
                </a:cubicBezTo>
                <a:cubicBezTo>
                  <a:pt x="664153" y="922834"/>
                  <a:pt x="669003" y="927710"/>
                  <a:pt x="668616" y="933751"/>
                </a:cubicBezTo>
                <a:lnTo>
                  <a:pt x="668616" y="941546"/>
                </a:lnTo>
                <a:lnTo>
                  <a:pt x="827941" y="941546"/>
                </a:lnTo>
                <a:lnTo>
                  <a:pt x="987267" y="941546"/>
                </a:lnTo>
                <a:lnTo>
                  <a:pt x="987267" y="933751"/>
                </a:lnTo>
                <a:cubicBezTo>
                  <a:pt x="986875" y="927514"/>
                  <a:pt x="991730" y="922638"/>
                  <a:pt x="996579" y="923227"/>
                </a:cubicBezTo>
                <a:cubicBezTo>
                  <a:pt x="1009385" y="924392"/>
                  <a:pt x="1002011" y="941742"/>
                  <a:pt x="1007448" y="941742"/>
                </a:cubicBezTo>
                <a:cubicBezTo>
                  <a:pt x="1014240" y="941742"/>
                  <a:pt x="1020058" y="942129"/>
                  <a:pt x="1026078" y="940767"/>
                </a:cubicBezTo>
                <a:cubicBezTo>
                  <a:pt x="1040435" y="936088"/>
                  <a:pt x="1035199" y="921859"/>
                  <a:pt x="1024331" y="915235"/>
                </a:cubicBezTo>
                <a:cubicBezTo>
                  <a:pt x="1015791" y="910169"/>
                  <a:pt x="1001624" y="908606"/>
                  <a:pt x="982412" y="919718"/>
                </a:cubicBezTo>
                <a:cubicBezTo>
                  <a:pt x="979696" y="921277"/>
                  <a:pt x="976980" y="922834"/>
                  <a:pt x="974264" y="924981"/>
                </a:cubicBezTo>
                <a:cubicBezTo>
                  <a:pt x="964365" y="932580"/>
                  <a:pt x="967081" y="930439"/>
                  <a:pt x="959902" y="926343"/>
                </a:cubicBezTo>
                <a:cubicBezTo>
                  <a:pt x="932346" y="910752"/>
                  <a:pt x="887325" y="908802"/>
                  <a:pt x="858409" y="917185"/>
                </a:cubicBezTo>
                <a:cubicBezTo>
                  <a:pt x="855301" y="918160"/>
                  <a:pt x="852390" y="920301"/>
                  <a:pt x="849091" y="920301"/>
                </a:cubicBezTo>
                <a:cubicBezTo>
                  <a:pt x="846762" y="920498"/>
                  <a:pt x="831430" y="897695"/>
                  <a:pt x="827941" y="895162"/>
                </a:cubicBezTo>
                <a:close/>
                <a:moveTo>
                  <a:pt x="827941" y="960644"/>
                </a:moveTo>
                <a:cubicBezTo>
                  <a:pt x="886351" y="960644"/>
                  <a:pt x="933701" y="1008198"/>
                  <a:pt x="933701" y="1066864"/>
                </a:cubicBezTo>
                <a:cubicBezTo>
                  <a:pt x="933701" y="1125530"/>
                  <a:pt x="886351" y="1173085"/>
                  <a:pt x="827941" y="1173085"/>
                </a:cubicBezTo>
                <a:cubicBezTo>
                  <a:pt x="769527" y="1173085"/>
                  <a:pt x="722177" y="1125530"/>
                  <a:pt x="722177" y="1066864"/>
                </a:cubicBezTo>
                <a:cubicBezTo>
                  <a:pt x="722177" y="1008394"/>
                  <a:pt x="769527" y="960644"/>
                  <a:pt x="827941" y="960644"/>
                </a:cubicBezTo>
                <a:close/>
                <a:moveTo>
                  <a:pt x="827941" y="1345565"/>
                </a:moveTo>
                <a:cubicBezTo>
                  <a:pt x="823865" y="1345565"/>
                  <a:pt x="819789" y="1344983"/>
                  <a:pt x="815712" y="1344008"/>
                </a:cubicBezTo>
                <a:cubicBezTo>
                  <a:pt x="812414" y="1343229"/>
                  <a:pt x="809894" y="1342057"/>
                  <a:pt x="807369" y="1340499"/>
                </a:cubicBezTo>
                <a:cubicBezTo>
                  <a:pt x="803684" y="1337574"/>
                  <a:pt x="804266" y="1339328"/>
                  <a:pt x="804457" y="1312822"/>
                </a:cubicBezTo>
                <a:lnTo>
                  <a:pt x="803684" y="1312822"/>
                </a:lnTo>
                <a:cubicBezTo>
                  <a:pt x="803488" y="1316139"/>
                  <a:pt x="803684" y="1320426"/>
                  <a:pt x="802710" y="1322959"/>
                </a:cubicBezTo>
                <a:cubicBezTo>
                  <a:pt x="801741" y="1325296"/>
                  <a:pt x="799025" y="1325100"/>
                  <a:pt x="796892" y="1325100"/>
                </a:cubicBezTo>
                <a:cubicBezTo>
                  <a:pt x="788739" y="1325688"/>
                  <a:pt x="754973" y="1326271"/>
                  <a:pt x="744105" y="1324909"/>
                </a:cubicBezTo>
                <a:cubicBezTo>
                  <a:pt x="740806" y="1324517"/>
                  <a:pt x="740420" y="1324713"/>
                  <a:pt x="740224" y="1321205"/>
                </a:cubicBezTo>
                <a:cubicBezTo>
                  <a:pt x="740028" y="1319255"/>
                  <a:pt x="740224" y="1316722"/>
                  <a:pt x="740224" y="1314968"/>
                </a:cubicBezTo>
                <a:cubicBezTo>
                  <a:pt x="740224" y="1304640"/>
                  <a:pt x="750510" y="1312435"/>
                  <a:pt x="750510" y="1303077"/>
                </a:cubicBezTo>
                <a:cubicBezTo>
                  <a:pt x="750510" y="1294503"/>
                  <a:pt x="741193" y="1298403"/>
                  <a:pt x="741193" y="1292749"/>
                </a:cubicBezTo>
                <a:cubicBezTo>
                  <a:pt x="741193" y="1279888"/>
                  <a:pt x="739446" y="1282617"/>
                  <a:pt x="746630" y="1279300"/>
                </a:cubicBezTo>
                <a:cubicBezTo>
                  <a:pt x="753031" y="1276571"/>
                  <a:pt x="750897" y="1269364"/>
                  <a:pt x="745074" y="1267414"/>
                </a:cubicBezTo>
                <a:cubicBezTo>
                  <a:pt x="739255" y="1265464"/>
                  <a:pt x="740224" y="1262152"/>
                  <a:pt x="740224" y="1256498"/>
                </a:cubicBezTo>
                <a:cubicBezTo>
                  <a:pt x="740224" y="1250849"/>
                  <a:pt x="740028" y="1249482"/>
                  <a:pt x="743136" y="1249482"/>
                </a:cubicBezTo>
                <a:lnTo>
                  <a:pt x="799803" y="1249482"/>
                </a:lnTo>
                <a:cubicBezTo>
                  <a:pt x="802710" y="1249482"/>
                  <a:pt x="803684" y="1252015"/>
                  <a:pt x="803875" y="1254357"/>
                </a:cubicBezTo>
                <a:lnTo>
                  <a:pt x="804457" y="1263710"/>
                </a:lnTo>
                <a:cubicBezTo>
                  <a:pt x="804457" y="1257081"/>
                  <a:pt x="805235" y="1191012"/>
                  <a:pt x="804457" y="1177759"/>
                </a:cubicBezTo>
                <a:cubicBezTo>
                  <a:pt x="753031" y="1167235"/>
                  <a:pt x="714220" y="1121434"/>
                  <a:pt x="714220" y="1066668"/>
                </a:cubicBezTo>
                <a:cubicBezTo>
                  <a:pt x="714220" y="1011902"/>
                  <a:pt x="752840" y="966298"/>
                  <a:pt x="804071" y="955774"/>
                </a:cubicBezTo>
                <a:cubicBezTo>
                  <a:pt x="804457" y="954407"/>
                  <a:pt x="804266" y="952462"/>
                  <a:pt x="804266" y="949341"/>
                </a:cubicBezTo>
                <a:lnTo>
                  <a:pt x="674048" y="949341"/>
                </a:lnTo>
                <a:cubicBezTo>
                  <a:pt x="670946" y="949341"/>
                  <a:pt x="671915" y="951291"/>
                  <a:pt x="672497" y="954020"/>
                </a:cubicBezTo>
                <a:cubicBezTo>
                  <a:pt x="680454" y="999041"/>
                  <a:pt x="711117" y="1167627"/>
                  <a:pt x="711699" y="1168210"/>
                </a:cubicBezTo>
                <a:cubicBezTo>
                  <a:pt x="714802" y="1168602"/>
                  <a:pt x="717327" y="1169185"/>
                  <a:pt x="719651" y="1169381"/>
                </a:cubicBezTo>
                <a:cubicBezTo>
                  <a:pt x="736343" y="1172306"/>
                  <a:pt x="744687" y="1176005"/>
                  <a:pt x="745074" y="1180292"/>
                </a:cubicBezTo>
                <a:cubicBezTo>
                  <a:pt x="745074" y="1181076"/>
                  <a:pt x="744883" y="1181855"/>
                  <a:pt x="744687" y="1182830"/>
                </a:cubicBezTo>
                <a:cubicBezTo>
                  <a:pt x="735565" y="1209140"/>
                  <a:pt x="696950" y="1230771"/>
                  <a:pt x="657165" y="1230384"/>
                </a:cubicBezTo>
                <a:cubicBezTo>
                  <a:pt x="619710" y="1229992"/>
                  <a:pt x="593515" y="1209723"/>
                  <a:pt x="577987" y="1187700"/>
                </a:cubicBezTo>
                <a:cubicBezTo>
                  <a:pt x="575854" y="1184775"/>
                  <a:pt x="574107" y="1182438"/>
                  <a:pt x="574498" y="1180101"/>
                </a:cubicBezTo>
                <a:cubicBezTo>
                  <a:pt x="575467" y="1173085"/>
                  <a:pt x="599725" y="1169577"/>
                  <a:pt x="606708" y="1168406"/>
                </a:cubicBezTo>
                <a:cubicBezTo>
                  <a:pt x="608264" y="1168014"/>
                  <a:pt x="608650" y="1167627"/>
                  <a:pt x="608846" y="1165677"/>
                </a:cubicBezTo>
                <a:cubicBezTo>
                  <a:pt x="621070" y="1097461"/>
                  <a:pt x="633686" y="1029442"/>
                  <a:pt x="646688" y="961423"/>
                </a:cubicBezTo>
                <a:cubicBezTo>
                  <a:pt x="647271" y="958503"/>
                  <a:pt x="647657" y="955578"/>
                  <a:pt x="647853" y="952653"/>
                </a:cubicBezTo>
                <a:cubicBezTo>
                  <a:pt x="648044" y="950120"/>
                  <a:pt x="645910" y="949733"/>
                  <a:pt x="643581" y="949929"/>
                </a:cubicBezTo>
                <a:cubicBezTo>
                  <a:pt x="631357" y="950512"/>
                  <a:pt x="614278" y="947200"/>
                  <a:pt x="612144" y="931414"/>
                </a:cubicBezTo>
                <a:cubicBezTo>
                  <a:pt x="610784" y="922056"/>
                  <a:pt x="618159" y="911923"/>
                  <a:pt x="631939" y="906852"/>
                </a:cubicBezTo>
                <a:cubicBezTo>
                  <a:pt x="651151" y="899836"/>
                  <a:pt x="668421" y="905686"/>
                  <a:pt x="684335" y="917572"/>
                </a:cubicBezTo>
                <a:cubicBezTo>
                  <a:pt x="689962" y="921859"/>
                  <a:pt x="687633" y="921668"/>
                  <a:pt x="695394" y="917964"/>
                </a:cubicBezTo>
                <a:cubicBezTo>
                  <a:pt x="737122" y="896524"/>
                  <a:pt x="780395" y="905490"/>
                  <a:pt x="801159" y="909973"/>
                </a:cubicBezTo>
                <a:cubicBezTo>
                  <a:pt x="801545" y="907631"/>
                  <a:pt x="796114" y="904907"/>
                  <a:pt x="793980" y="904515"/>
                </a:cubicBezTo>
                <a:cubicBezTo>
                  <a:pt x="789517" y="903344"/>
                  <a:pt x="784858" y="904123"/>
                  <a:pt x="780009" y="904319"/>
                </a:cubicBezTo>
                <a:cubicBezTo>
                  <a:pt x="777288" y="904515"/>
                  <a:pt x="775933" y="904907"/>
                  <a:pt x="774768" y="901786"/>
                </a:cubicBezTo>
                <a:cubicBezTo>
                  <a:pt x="773990" y="899449"/>
                  <a:pt x="774185" y="895941"/>
                  <a:pt x="775933" y="891066"/>
                </a:cubicBezTo>
                <a:cubicBezTo>
                  <a:pt x="754778" y="891066"/>
                  <a:pt x="733432" y="886000"/>
                  <a:pt x="719265" y="871189"/>
                </a:cubicBezTo>
                <a:cubicBezTo>
                  <a:pt x="704129" y="855403"/>
                  <a:pt x="700439" y="834938"/>
                  <a:pt x="712859" y="815835"/>
                </a:cubicBezTo>
                <a:cubicBezTo>
                  <a:pt x="718296" y="807457"/>
                  <a:pt x="726057" y="800637"/>
                  <a:pt x="734792" y="796350"/>
                </a:cubicBezTo>
                <a:cubicBezTo>
                  <a:pt x="762735" y="782705"/>
                  <a:pt x="787770" y="789525"/>
                  <a:pt x="797082" y="792646"/>
                </a:cubicBezTo>
                <a:cubicBezTo>
                  <a:pt x="797082" y="780368"/>
                  <a:pt x="810085" y="773739"/>
                  <a:pt x="820567" y="773739"/>
                </a:cubicBezTo>
                <a:cubicBezTo>
                  <a:pt x="822896" y="773739"/>
                  <a:pt x="825226" y="773739"/>
                  <a:pt x="827550" y="773739"/>
                </a:cubicBezTo>
                <a:cubicBezTo>
                  <a:pt x="829879" y="773739"/>
                  <a:pt x="832209" y="773739"/>
                  <a:pt x="834538" y="773739"/>
                </a:cubicBezTo>
                <a:cubicBezTo>
                  <a:pt x="845211" y="773739"/>
                  <a:pt x="858017" y="780368"/>
                  <a:pt x="858017" y="792646"/>
                </a:cubicBezTo>
                <a:cubicBezTo>
                  <a:pt x="867335" y="789525"/>
                  <a:pt x="892175" y="782705"/>
                  <a:pt x="920313" y="796350"/>
                </a:cubicBezTo>
                <a:cubicBezTo>
                  <a:pt x="929048" y="800637"/>
                  <a:pt x="936809" y="807457"/>
                  <a:pt x="942241" y="815835"/>
                </a:cubicBezTo>
                <a:cubicBezTo>
                  <a:pt x="954661" y="834938"/>
                  <a:pt x="950976" y="855403"/>
                  <a:pt x="935840" y="871189"/>
                </a:cubicBezTo>
                <a:cubicBezTo>
                  <a:pt x="921673" y="886000"/>
                  <a:pt x="900518" y="891066"/>
                  <a:pt x="879172" y="891066"/>
                </a:cubicBezTo>
                <a:cubicBezTo>
                  <a:pt x="880919" y="896132"/>
                  <a:pt x="881115" y="899640"/>
                  <a:pt x="880337" y="901786"/>
                </a:cubicBezTo>
                <a:cubicBezTo>
                  <a:pt x="879368" y="904907"/>
                  <a:pt x="877812" y="904515"/>
                  <a:pt x="875096" y="904319"/>
                </a:cubicBezTo>
                <a:cubicBezTo>
                  <a:pt x="870246" y="903932"/>
                  <a:pt x="865588" y="903344"/>
                  <a:pt x="861125" y="904515"/>
                </a:cubicBezTo>
                <a:cubicBezTo>
                  <a:pt x="859182" y="905098"/>
                  <a:pt x="853750" y="907631"/>
                  <a:pt x="853946" y="909973"/>
                </a:cubicBezTo>
                <a:cubicBezTo>
                  <a:pt x="874709" y="905294"/>
                  <a:pt x="917983" y="896524"/>
                  <a:pt x="959706" y="917964"/>
                </a:cubicBezTo>
                <a:cubicBezTo>
                  <a:pt x="967663" y="921668"/>
                  <a:pt x="965333" y="921859"/>
                  <a:pt x="970770" y="917572"/>
                </a:cubicBezTo>
                <a:cubicBezTo>
                  <a:pt x="986684" y="905490"/>
                  <a:pt x="1003954" y="899836"/>
                  <a:pt x="1023166" y="906852"/>
                </a:cubicBezTo>
                <a:cubicBezTo>
                  <a:pt x="1036946" y="911923"/>
                  <a:pt x="1044321" y="922056"/>
                  <a:pt x="1042960" y="931414"/>
                </a:cubicBezTo>
                <a:cubicBezTo>
                  <a:pt x="1040827" y="947200"/>
                  <a:pt x="1023748" y="950708"/>
                  <a:pt x="1011524" y="949929"/>
                </a:cubicBezTo>
                <a:cubicBezTo>
                  <a:pt x="1009195" y="949733"/>
                  <a:pt x="1007056" y="950120"/>
                  <a:pt x="1007252" y="952653"/>
                </a:cubicBezTo>
                <a:cubicBezTo>
                  <a:pt x="1007448" y="955382"/>
                  <a:pt x="1007834" y="958307"/>
                  <a:pt x="1008417" y="961423"/>
                </a:cubicBezTo>
                <a:cubicBezTo>
                  <a:pt x="1021419" y="1029442"/>
                  <a:pt x="1034034" y="1097657"/>
                  <a:pt x="1046259" y="1165677"/>
                </a:cubicBezTo>
                <a:cubicBezTo>
                  <a:pt x="1046645" y="1167627"/>
                  <a:pt x="1047037" y="1168014"/>
                  <a:pt x="1048392" y="1168406"/>
                </a:cubicBezTo>
                <a:cubicBezTo>
                  <a:pt x="1055380" y="1169577"/>
                  <a:pt x="1079638" y="1173085"/>
                  <a:pt x="1080607" y="1180101"/>
                </a:cubicBezTo>
                <a:cubicBezTo>
                  <a:pt x="1080998" y="1182438"/>
                  <a:pt x="1079055" y="1184775"/>
                  <a:pt x="1077113" y="1187700"/>
                </a:cubicBezTo>
                <a:cubicBezTo>
                  <a:pt x="1061590" y="1209723"/>
                  <a:pt x="1035390" y="1229992"/>
                  <a:pt x="997939" y="1230384"/>
                </a:cubicBezTo>
                <a:cubicBezTo>
                  <a:pt x="958155" y="1230771"/>
                  <a:pt x="919344" y="1209140"/>
                  <a:pt x="910418" y="1182830"/>
                </a:cubicBezTo>
                <a:cubicBezTo>
                  <a:pt x="910026" y="1182046"/>
                  <a:pt x="910026" y="1181076"/>
                  <a:pt x="910026" y="1180292"/>
                </a:cubicBezTo>
                <a:cubicBezTo>
                  <a:pt x="910222" y="1176005"/>
                  <a:pt x="918761" y="1172306"/>
                  <a:pt x="935448" y="1169381"/>
                </a:cubicBezTo>
                <a:cubicBezTo>
                  <a:pt x="937778" y="1169185"/>
                  <a:pt x="940303" y="1168602"/>
                  <a:pt x="943405" y="1168210"/>
                </a:cubicBezTo>
                <a:cubicBezTo>
                  <a:pt x="943988" y="1167431"/>
                  <a:pt x="974651" y="999041"/>
                  <a:pt x="982608" y="954020"/>
                </a:cubicBezTo>
                <a:cubicBezTo>
                  <a:pt x="983190" y="951291"/>
                  <a:pt x="984159" y="949341"/>
                  <a:pt x="981057" y="949341"/>
                </a:cubicBezTo>
                <a:lnTo>
                  <a:pt x="850838" y="949341"/>
                </a:lnTo>
                <a:cubicBezTo>
                  <a:pt x="850838" y="952462"/>
                  <a:pt x="850643" y="954407"/>
                  <a:pt x="851034" y="955774"/>
                </a:cubicBezTo>
                <a:cubicBezTo>
                  <a:pt x="902265" y="966494"/>
                  <a:pt x="940885" y="1012098"/>
                  <a:pt x="940885" y="1066668"/>
                </a:cubicBezTo>
                <a:cubicBezTo>
                  <a:pt x="940885" y="1121434"/>
                  <a:pt x="902069" y="1167235"/>
                  <a:pt x="850648" y="1177759"/>
                </a:cubicBezTo>
                <a:cubicBezTo>
                  <a:pt x="849870" y="1191012"/>
                  <a:pt x="850648" y="1257081"/>
                  <a:pt x="850648" y="1263710"/>
                </a:cubicBezTo>
                <a:lnTo>
                  <a:pt x="851225" y="1254357"/>
                </a:lnTo>
                <a:cubicBezTo>
                  <a:pt x="851421" y="1252015"/>
                  <a:pt x="852390" y="1249482"/>
                  <a:pt x="855301" y="1249482"/>
                </a:cubicBezTo>
                <a:lnTo>
                  <a:pt x="911969" y="1249482"/>
                </a:lnTo>
                <a:cubicBezTo>
                  <a:pt x="915072" y="1249482"/>
                  <a:pt x="914881" y="1250849"/>
                  <a:pt x="914881" y="1256498"/>
                </a:cubicBezTo>
                <a:cubicBezTo>
                  <a:pt x="914881" y="1262152"/>
                  <a:pt x="915850" y="1265464"/>
                  <a:pt x="910026" y="1267414"/>
                </a:cubicBezTo>
                <a:cubicBezTo>
                  <a:pt x="904208" y="1269364"/>
                  <a:pt x="902069" y="1276571"/>
                  <a:pt x="908475" y="1279300"/>
                </a:cubicBezTo>
                <a:cubicBezTo>
                  <a:pt x="915654" y="1282421"/>
                  <a:pt x="913907" y="1279692"/>
                  <a:pt x="913907" y="1292749"/>
                </a:cubicBezTo>
                <a:cubicBezTo>
                  <a:pt x="913907" y="1298207"/>
                  <a:pt x="904594" y="1294307"/>
                  <a:pt x="904594" y="1303077"/>
                </a:cubicBezTo>
                <a:cubicBezTo>
                  <a:pt x="904594" y="1312435"/>
                  <a:pt x="914881" y="1304640"/>
                  <a:pt x="914881" y="1314968"/>
                </a:cubicBezTo>
                <a:cubicBezTo>
                  <a:pt x="914881" y="1316722"/>
                  <a:pt x="915072" y="1319059"/>
                  <a:pt x="914881" y="1321205"/>
                </a:cubicBezTo>
                <a:cubicBezTo>
                  <a:pt x="914685" y="1324517"/>
                  <a:pt x="914298" y="1324517"/>
                  <a:pt x="911000" y="1324909"/>
                </a:cubicBezTo>
                <a:cubicBezTo>
                  <a:pt x="899936" y="1326271"/>
                  <a:pt x="866366" y="1325688"/>
                  <a:pt x="858213" y="1325100"/>
                </a:cubicBezTo>
                <a:cubicBezTo>
                  <a:pt x="856080" y="1324909"/>
                  <a:pt x="853364" y="1325100"/>
                  <a:pt x="852390" y="1322959"/>
                </a:cubicBezTo>
                <a:cubicBezTo>
                  <a:pt x="851421" y="1320426"/>
                  <a:pt x="851617" y="1316139"/>
                  <a:pt x="851421" y="1312822"/>
                </a:cubicBezTo>
                <a:lnTo>
                  <a:pt x="850648" y="1312822"/>
                </a:lnTo>
                <a:cubicBezTo>
                  <a:pt x="850648" y="1339328"/>
                  <a:pt x="851225" y="1337574"/>
                  <a:pt x="847736" y="1340499"/>
                </a:cubicBezTo>
                <a:cubicBezTo>
                  <a:pt x="845211" y="1342057"/>
                  <a:pt x="842691" y="1343032"/>
                  <a:pt x="839387" y="1344008"/>
                </a:cubicBezTo>
                <a:cubicBezTo>
                  <a:pt x="836285" y="1344983"/>
                  <a:pt x="832013" y="1345565"/>
                  <a:pt x="827941" y="1345565"/>
                </a:cubicBezTo>
                <a:close/>
                <a:moveTo>
                  <a:pt x="763899" y="1120655"/>
                </a:moveTo>
                <a:lnTo>
                  <a:pt x="763899" y="1121630"/>
                </a:lnTo>
                <a:cubicBezTo>
                  <a:pt x="763899" y="1121826"/>
                  <a:pt x="764095" y="1122409"/>
                  <a:pt x="764095" y="1122605"/>
                </a:cubicBezTo>
                <a:cubicBezTo>
                  <a:pt x="764482" y="1124163"/>
                  <a:pt x="766811" y="1127476"/>
                  <a:pt x="768362" y="1125334"/>
                </a:cubicBezTo>
                <a:cubicBezTo>
                  <a:pt x="769331" y="1124163"/>
                  <a:pt x="767780" y="1123188"/>
                  <a:pt x="768558" y="1121434"/>
                </a:cubicBezTo>
                <a:cubicBezTo>
                  <a:pt x="768944" y="1120459"/>
                  <a:pt x="770109" y="1120263"/>
                  <a:pt x="771078" y="1119293"/>
                </a:cubicBezTo>
                <a:cubicBezTo>
                  <a:pt x="772825" y="1117730"/>
                  <a:pt x="773603" y="1115393"/>
                  <a:pt x="772825" y="1112277"/>
                </a:cubicBezTo>
                <a:cubicBezTo>
                  <a:pt x="772634" y="1111302"/>
                  <a:pt x="773603" y="1111493"/>
                  <a:pt x="773990" y="1111106"/>
                </a:cubicBezTo>
                <a:cubicBezTo>
                  <a:pt x="775541" y="1110327"/>
                  <a:pt x="775933" y="1107794"/>
                  <a:pt x="776123" y="1106231"/>
                </a:cubicBezTo>
                <a:cubicBezTo>
                  <a:pt x="776319" y="1104286"/>
                  <a:pt x="776515" y="1104090"/>
                  <a:pt x="776901" y="1102336"/>
                </a:cubicBezTo>
                <a:cubicBezTo>
                  <a:pt x="777680" y="1099215"/>
                  <a:pt x="778262" y="1099803"/>
                  <a:pt x="780200" y="1098436"/>
                </a:cubicBezTo>
                <a:cubicBezTo>
                  <a:pt x="781364" y="1097657"/>
                  <a:pt x="782725" y="1096099"/>
                  <a:pt x="783498" y="1094541"/>
                </a:cubicBezTo>
                <a:cubicBezTo>
                  <a:pt x="784080" y="1093370"/>
                  <a:pt x="784472" y="1092199"/>
                  <a:pt x="784472" y="1090837"/>
                </a:cubicBezTo>
                <a:cubicBezTo>
                  <a:pt x="784663" y="1089470"/>
                  <a:pt x="784276" y="1089279"/>
                  <a:pt x="784663" y="1088691"/>
                </a:cubicBezTo>
                <a:cubicBezTo>
                  <a:pt x="785637" y="1087329"/>
                  <a:pt x="786801" y="1086158"/>
                  <a:pt x="788352" y="1085183"/>
                </a:cubicBezTo>
                <a:cubicBezTo>
                  <a:pt x="788739" y="1084796"/>
                  <a:pt x="790873" y="1083625"/>
                  <a:pt x="791455" y="1083625"/>
                </a:cubicBezTo>
                <a:cubicBezTo>
                  <a:pt x="791068" y="1084600"/>
                  <a:pt x="790682" y="1085771"/>
                  <a:pt x="790290" y="1086741"/>
                </a:cubicBezTo>
                <a:cubicBezTo>
                  <a:pt x="789904" y="1087716"/>
                  <a:pt x="789708" y="1088887"/>
                  <a:pt x="789321" y="1090058"/>
                </a:cubicBezTo>
                <a:cubicBezTo>
                  <a:pt x="788543" y="1092591"/>
                  <a:pt x="787383" y="1097461"/>
                  <a:pt x="785827" y="1099607"/>
                </a:cubicBezTo>
                <a:cubicBezTo>
                  <a:pt x="785441" y="1100190"/>
                  <a:pt x="785441" y="1100190"/>
                  <a:pt x="784663" y="1100582"/>
                </a:cubicBezTo>
                <a:cubicBezTo>
                  <a:pt x="784276" y="1100778"/>
                  <a:pt x="783694" y="1101165"/>
                  <a:pt x="783307" y="1101361"/>
                </a:cubicBezTo>
                <a:cubicBezTo>
                  <a:pt x="781364" y="1102532"/>
                  <a:pt x="780009" y="1103698"/>
                  <a:pt x="779427" y="1106040"/>
                </a:cubicBezTo>
                <a:cubicBezTo>
                  <a:pt x="779035" y="1107010"/>
                  <a:pt x="779427" y="1106427"/>
                  <a:pt x="778844" y="1107598"/>
                </a:cubicBezTo>
                <a:cubicBezTo>
                  <a:pt x="777680" y="1109739"/>
                  <a:pt x="777097" y="1109935"/>
                  <a:pt x="776123" y="1111302"/>
                </a:cubicBezTo>
                <a:cubicBezTo>
                  <a:pt x="774964" y="1112860"/>
                  <a:pt x="773799" y="1114810"/>
                  <a:pt x="773021" y="1116755"/>
                </a:cubicBezTo>
                <a:cubicBezTo>
                  <a:pt x="772439" y="1118122"/>
                  <a:pt x="771856" y="1120072"/>
                  <a:pt x="771078" y="1121434"/>
                </a:cubicBezTo>
                <a:cubicBezTo>
                  <a:pt x="770691" y="1122213"/>
                  <a:pt x="770496" y="1122213"/>
                  <a:pt x="770109" y="1122605"/>
                </a:cubicBezTo>
                <a:cubicBezTo>
                  <a:pt x="769527" y="1123384"/>
                  <a:pt x="769140" y="1124555"/>
                  <a:pt x="768944" y="1125722"/>
                </a:cubicBezTo>
                <a:cubicBezTo>
                  <a:pt x="768749" y="1126309"/>
                  <a:pt x="768749" y="1126892"/>
                  <a:pt x="768749" y="1127672"/>
                </a:cubicBezTo>
                <a:cubicBezTo>
                  <a:pt x="768749" y="1128255"/>
                  <a:pt x="768558" y="1128842"/>
                  <a:pt x="768558" y="1129426"/>
                </a:cubicBezTo>
                <a:cubicBezTo>
                  <a:pt x="768362" y="1131180"/>
                  <a:pt x="768558" y="1132738"/>
                  <a:pt x="768362" y="1133517"/>
                </a:cubicBezTo>
                <a:cubicBezTo>
                  <a:pt x="768171" y="1134688"/>
                  <a:pt x="767780" y="1135859"/>
                  <a:pt x="767589" y="1137025"/>
                </a:cubicBezTo>
                <a:cubicBezTo>
                  <a:pt x="767393" y="1138196"/>
                  <a:pt x="767589" y="1139950"/>
                  <a:pt x="768362" y="1140538"/>
                </a:cubicBezTo>
                <a:lnTo>
                  <a:pt x="771274" y="1141900"/>
                </a:lnTo>
                <a:cubicBezTo>
                  <a:pt x="772243" y="1142292"/>
                  <a:pt x="773217" y="1142875"/>
                  <a:pt x="774185" y="1143458"/>
                </a:cubicBezTo>
                <a:cubicBezTo>
                  <a:pt x="774768" y="1143654"/>
                  <a:pt x="775541" y="1143458"/>
                  <a:pt x="775933" y="1143262"/>
                </a:cubicBezTo>
                <a:cubicBezTo>
                  <a:pt x="776319" y="1142875"/>
                  <a:pt x="776515" y="1142483"/>
                  <a:pt x="776515" y="1141704"/>
                </a:cubicBezTo>
                <a:cubicBezTo>
                  <a:pt x="777097" y="1139367"/>
                  <a:pt x="777097" y="1136246"/>
                  <a:pt x="776706" y="1133713"/>
                </a:cubicBezTo>
                <a:cubicBezTo>
                  <a:pt x="776515" y="1132738"/>
                  <a:pt x="774768" y="1130596"/>
                  <a:pt x="775541" y="1126501"/>
                </a:cubicBezTo>
                <a:cubicBezTo>
                  <a:pt x="775933" y="1125138"/>
                  <a:pt x="776123" y="1124555"/>
                  <a:pt x="776901" y="1123580"/>
                </a:cubicBezTo>
                <a:cubicBezTo>
                  <a:pt x="777870" y="1122213"/>
                  <a:pt x="780200" y="1117926"/>
                  <a:pt x="780978" y="1116951"/>
                </a:cubicBezTo>
                <a:cubicBezTo>
                  <a:pt x="781174" y="1116564"/>
                  <a:pt x="781560" y="1116172"/>
                  <a:pt x="781947" y="1115785"/>
                </a:cubicBezTo>
                <a:lnTo>
                  <a:pt x="784663" y="1112081"/>
                </a:lnTo>
                <a:cubicBezTo>
                  <a:pt x="784858" y="1111689"/>
                  <a:pt x="785245" y="1111106"/>
                  <a:pt x="785637" y="1110910"/>
                </a:cubicBezTo>
                <a:cubicBezTo>
                  <a:pt x="785054" y="1112468"/>
                  <a:pt x="781364" y="1119680"/>
                  <a:pt x="780591" y="1121238"/>
                </a:cubicBezTo>
                <a:cubicBezTo>
                  <a:pt x="780200" y="1122018"/>
                  <a:pt x="779617" y="1122801"/>
                  <a:pt x="779231" y="1123776"/>
                </a:cubicBezTo>
                <a:cubicBezTo>
                  <a:pt x="778844" y="1124555"/>
                  <a:pt x="778453" y="1125334"/>
                  <a:pt x="777870" y="1126309"/>
                </a:cubicBezTo>
                <a:cubicBezTo>
                  <a:pt x="777097" y="1127672"/>
                  <a:pt x="777097" y="1127476"/>
                  <a:pt x="777288" y="1129426"/>
                </a:cubicBezTo>
                <a:cubicBezTo>
                  <a:pt x="777484" y="1130596"/>
                  <a:pt x="777484" y="1131571"/>
                  <a:pt x="777680" y="1132738"/>
                </a:cubicBezTo>
                <a:cubicBezTo>
                  <a:pt x="778066" y="1133909"/>
                  <a:pt x="778453" y="1134884"/>
                  <a:pt x="778262" y="1135859"/>
                </a:cubicBezTo>
                <a:cubicBezTo>
                  <a:pt x="778066" y="1136834"/>
                  <a:pt x="777870" y="1138000"/>
                  <a:pt x="777680" y="1138975"/>
                </a:cubicBezTo>
                <a:cubicBezTo>
                  <a:pt x="777288" y="1140538"/>
                  <a:pt x="777288" y="1140729"/>
                  <a:pt x="778262" y="1141900"/>
                </a:cubicBezTo>
                <a:cubicBezTo>
                  <a:pt x="780978" y="1145408"/>
                  <a:pt x="785441" y="1143654"/>
                  <a:pt x="786219" y="1142483"/>
                </a:cubicBezTo>
                <a:cubicBezTo>
                  <a:pt x="786801" y="1141704"/>
                  <a:pt x="786801" y="1140342"/>
                  <a:pt x="786605" y="1139171"/>
                </a:cubicBezTo>
                <a:cubicBezTo>
                  <a:pt x="786410" y="1138000"/>
                  <a:pt x="786023" y="1137221"/>
                  <a:pt x="785827" y="1136246"/>
                </a:cubicBezTo>
                <a:cubicBezTo>
                  <a:pt x="786992" y="1136055"/>
                  <a:pt x="788157" y="1135859"/>
                  <a:pt x="789517" y="1135663"/>
                </a:cubicBezTo>
                <a:cubicBezTo>
                  <a:pt x="792429" y="1135271"/>
                  <a:pt x="791651" y="1135467"/>
                  <a:pt x="794171" y="1133909"/>
                </a:cubicBezTo>
                <a:cubicBezTo>
                  <a:pt x="794753" y="1133517"/>
                  <a:pt x="798056" y="1132351"/>
                  <a:pt x="798639" y="1132155"/>
                </a:cubicBezTo>
                <a:cubicBezTo>
                  <a:pt x="799608" y="1133713"/>
                  <a:pt x="799412" y="1132738"/>
                  <a:pt x="800381" y="1134884"/>
                </a:cubicBezTo>
                <a:cubicBezTo>
                  <a:pt x="800772" y="1135663"/>
                  <a:pt x="801355" y="1137809"/>
                  <a:pt x="801545" y="1138196"/>
                </a:cubicBezTo>
                <a:cubicBezTo>
                  <a:pt x="801741" y="1138588"/>
                  <a:pt x="802519" y="1138975"/>
                  <a:pt x="802710" y="1139367"/>
                </a:cubicBezTo>
                <a:cubicBezTo>
                  <a:pt x="804849" y="1141121"/>
                  <a:pt x="804457" y="1141317"/>
                  <a:pt x="805431" y="1143262"/>
                </a:cubicBezTo>
                <a:cubicBezTo>
                  <a:pt x="805622" y="1143654"/>
                  <a:pt x="806596" y="1144237"/>
                  <a:pt x="806982" y="1144629"/>
                </a:cubicBezTo>
                <a:lnTo>
                  <a:pt x="807565" y="1145212"/>
                </a:lnTo>
                <a:cubicBezTo>
                  <a:pt x="808338" y="1145991"/>
                  <a:pt x="809116" y="1145991"/>
                  <a:pt x="810085" y="1146579"/>
                </a:cubicBezTo>
                <a:cubicBezTo>
                  <a:pt x="811249" y="1147162"/>
                  <a:pt x="811832" y="1147941"/>
                  <a:pt x="813579" y="1148720"/>
                </a:cubicBezTo>
                <a:cubicBezTo>
                  <a:pt x="814357" y="1149112"/>
                  <a:pt x="816686" y="1149112"/>
                  <a:pt x="817269" y="1149499"/>
                </a:cubicBezTo>
                <a:lnTo>
                  <a:pt x="824643" y="1149499"/>
                </a:lnTo>
                <a:cubicBezTo>
                  <a:pt x="825803" y="1148916"/>
                  <a:pt x="825221" y="1149499"/>
                  <a:pt x="826194" y="1147941"/>
                </a:cubicBezTo>
                <a:cubicBezTo>
                  <a:pt x="826968" y="1146770"/>
                  <a:pt x="826581" y="1147162"/>
                  <a:pt x="827941" y="1146383"/>
                </a:cubicBezTo>
                <a:cubicBezTo>
                  <a:pt x="829297" y="1145604"/>
                  <a:pt x="828910" y="1145800"/>
                  <a:pt x="830271" y="1145604"/>
                </a:cubicBezTo>
                <a:cubicBezTo>
                  <a:pt x="832595" y="1145212"/>
                  <a:pt x="832013" y="1145604"/>
                  <a:pt x="833956" y="1142875"/>
                </a:cubicBezTo>
                <a:cubicBezTo>
                  <a:pt x="834734" y="1141900"/>
                  <a:pt x="834538" y="1141900"/>
                  <a:pt x="834925" y="1140538"/>
                </a:cubicBezTo>
                <a:cubicBezTo>
                  <a:pt x="834925" y="1140146"/>
                  <a:pt x="835120" y="1139563"/>
                  <a:pt x="835120" y="1139171"/>
                </a:cubicBezTo>
                <a:lnTo>
                  <a:pt x="836672" y="1137417"/>
                </a:lnTo>
                <a:cubicBezTo>
                  <a:pt x="836867" y="1137221"/>
                  <a:pt x="837254" y="1136834"/>
                  <a:pt x="837640" y="1136638"/>
                </a:cubicBezTo>
                <a:cubicBezTo>
                  <a:pt x="838419" y="1136834"/>
                  <a:pt x="838614" y="1137025"/>
                  <a:pt x="839583" y="1137025"/>
                </a:cubicBezTo>
                <a:cubicBezTo>
                  <a:pt x="839779" y="1137417"/>
                  <a:pt x="839970" y="1140538"/>
                  <a:pt x="840166" y="1141121"/>
                </a:cubicBezTo>
                <a:cubicBezTo>
                  <a:pt x="840166" y="1141900"/>
                  <a:pt x="840361" y="1142483"/>
                  <a:pt x="840944" y="1142679"/>
                </a:cubicBezTo>
                <a:cubicBezTo>
                  <a:pt x="841717" y="1143071"/>
                  <a:pt x="842108" y="1142875"/>
                  <a:pt x="842691" y="1142679"/>
                </a:cubicBezTo>
                <a:cubicBezTo>
                  <a:pt x="842691" y="1143071"/>
                  <a:pt x="842299" y="1143262"/>
                  <a:pt x="842108" y="1143850"/>
                </a:cubicBezTo>
                <a:cubicBezTo>
                  <a:pt x="841913" y="1144825"/>
                  <a:pt x="842691" y="1145604"/>
                  <a:pt x="843464" y="1145604"/>
                </a:cubicBezTo>
                <a:cubicBezTo>
                  <a:pt x="844046" y="1145604"/>
                  <a:pt x="844433" y="1145408"/>
                  <a:pt x="844824" y="1145212"/>
                </a:cubicBezTo>
                <a:cubicBezTo>
                  <a:pt x="845407" y="1145991"/>
                  <a:pt x="846958" y="1145991"/>
                  <a:pt x="847927" y="1144629"/>
                </a:cubicBezTo>
                <a:cubicBezTo>
                  <a:pt x="848123" y="1144237"/>
                  <a:pt x="848318" y="1143850"/>
                  <a:pt x="848509" y="1143654"/>
                </a:cubicBezTo>
                <a:cubicBezTo>
                  <a:pt x="849091" y="1144046"/>
                  <a:pt x="849674" y="1145016"/>
                  <a:pt x="850838" y="1144433"/>
                </a:cubicBezTo>
                <a:cubicBezTo>
                  <a:pt x="851225" y="1144237"/>
                  <a:pt x="852390" y="1143071"/>
                  <a:pt x="852585" y="1142679"/>
                </a:cubicBezTo>
                <a:cubicBezTo>
                  <a:pt x="853946" y="1141121"/>
                  <a:pt x="851807" y="1139754"/>
                  <a:pt x="851421" y="1137809"/>
                </a:cubicBezTo>
                <a:cubicBezTo>
                  <a:pt x="852003" y="1138000"/>
                  <a:pt x="852585" y="1138196"/>
                  <a:pt x="853168" y="1138392"/>
                </a:cubicBezTo>
                <a:lnTo>
                  <a:pt x="857048" y="1139367"/>
                </a:lnTo>
                <a:cubicBezTo>
                  <a:pt x="857631" y="1139563"/>
                  <a:pt x="858600" y="1139563"/>
                  <a:pt x="859182" y="1139563"/>
                </a:cubicBezTo>
                <a:cubicBezTo>
                  <a:pt x="860738" y="1139754"/>
                  <a:pt x="862094" y="1139754"/>
                  <a:pt x="863841" y="1139754"/>
                </a:cubicBezTo>
                <a:cubicBezTo>
                  <a:pt x="864619" y="1139754"/>
                  <a:pt x="865392" y="1139950"/>
                  <a:pt x="865974" y="1139563"/>
                </a:cubicBezTo>
                <a:cubicBezTo>
                  <a:pt x="866366" y="1139367"/>
                  <a:pt x="867139" y="1138975"/>
                  <a:pt x="867531" y="1138779"/>
                </a:cubicBezTo>
                <a:cubicBezTo>
                  <a:pt x="867721" y="1140538"/>
                  <a:pt x="868695" y="1142679"/>
                  <a:pt x="868499" y="1144433"/>
                </a:cubicBezTo>
                <a:cubicBezTo>
                  <a:pt x="868304" y="1145016"/>
                  <a:pt x="867917" y="1145212"/>
                  <a:pt x="867917" y="1146187"/>
                </a:cubicBezTo>
                <a:cubicBezTo>
                  <a:pt x="867917" y="1147162"/>
                  <a:pt x="869082" y="1148137"/>
                  <a:pt x="870437" y="1147162"/>
                </a:cubicBezTo>
                <a:cubicBezTo>
                  <a:pt x="871411" y="1146579"/>
                  <a:pt x="871993" y="1145800"/>
                  <a:pt x="872380" y="1144629"/>
                </a:cubicBezTo>
                <a:cubicBezTo>
                  <a:pt x="872962" y="1142875"/>
                  <a:pt x="873158" y="1140538"/>
                  <a:pt x="873158" y="1138588"/>
                </a:cubicBezTo>
                <a:cubicBezTo>
                  <a:pt x="873158" y="1137809"/>
                  <a:pt x="872962" y="1137025"/>
                  <a:pt x="872962" y="1136442"/>
                </a:cubicBezTo>
                <a:cubicBezTo>
                  <a:pt x="872962" y="1134884"/>
                  <a:pt x="874127" y="1132934"/>
                  <a:pt x="874905" y="1131763"/>
                </a:cubicBezTo>
                <a:lnTo>
                  <a:pt x="876065" y="1130596"/>
                </a:lnTo>
                <a:cubicBezTo>
                  <a:pt x="876647" y="1131180"/>
                  <a:pt x="876647" y="1131571"/>
                  <a:pt x="878203" y="1132547"/>
                </a:cubicBezTo>
                <a:cubicBezTo>
                  <a:pt x="879172" y="1133130"/>
                  <a:pt x="880141" y="1133326"/>
                  <a:pt x="881115" y="1133713"/>
                </a:cubicBezTo>
                <a:cubicBezTo>
                  <a:pt x="882666" y="1134105"/>
                  <a:pt x="883053" y="1133130"/>
                  <a:pt x="883249" y="1131959"/>
                </a:cubicBezTo>
                <a:cubicBezTo>
                  <a:pt x="883635" y="1130205"/>
                  <a:pt x="883831" y="1128063"/>
                  <a:pt x="883439" y="1126309"/>
                </a:cubicBezTo>
                <a:cubicBezTo>
                  <a:pt x="883249" y="1125722"/>
                  <a:pt x="883053" y="1125138"/>
                  <a:pt x="883053" y="1124555"/>
                </a:cubicBezTo>
                <a:cubicBezTo>
                  <a:pt x="882857" y="1122605"/>
                  <a:pt x="883053" y="1122993"/>
                  <a:pt x="882275" y="1121238"/>
                </a:cubicBezTo>
                <a:cubicBezTo>
                  <a:pt x="881502" y="1119293"/>
                  <a:pt x="880533" y="1117343"/>
                  <a:pt x="879755" y="1115589"/>
                </a:cubicBezTo>
                <a:cubicBezTo>
                  <a:pt x="878977" y="1114031"/>
                  <a:pt x="877812" y="1111885"/>
                  <a:pt x="877039" y="1110131"/>
                </a:cubicBezTo>
                <a:cubicBezTo>
                  <a:pt x="876843" y="1109739"/>
                  <a:pt x="876647" y="1109156"/>
                  <a:pt x="876456" y="1108769"/>
                </a:cubicBezTo>
                <a:cubicBezTo>
                  <a:pt x="876065" y="1107985"/>
                  <a:pt x="875874" y="1106427"/>
                  <a:pt x="875678" y="1105452"/>
                </a:cubicBezTo>
                <a:cubicBezTo>
                  <a:pt x="875483" y="1104869"/>
                  <a:pt x="874905" y="1104090"/>
                  <a:pt x="874323" y="1103698"/>
                </a:cubicBezTo>
                <a:lnTo>
                  <a:pt x="871798" y="1100969"/>
                </a:lnTo>
                <a:cubicBezTo>
                  <a:pt x="870633" y="1099607"/>
                  <a:pt x="871020" y="1099994"/>
                  <a:pt x="869468" y="1099215"/>
                </a:cubicBezTo>
                <a:cubicBezTo>
                  <a:pt x="869273" y="1099024"/>
                  <a:pt x="868304" y="1098632"/>
                  <a:pt x="868113" y="1098436"/>
                </a:cubicBezTo>
                <a:cubicBezTo>
                  <a:pt x="867917" y="1098240"/>
                  <a:pt x="866557" y="1096099"/>
                  <a:pt x="866557" y="1095903"/>
                </a:cubicBezTo>
                <a:cubicBezTo>
                  <a:pt x="867721" y="1095903"/>
                  <a:pt x="867917" y="1096099"/>
                  <a:pt x="869664" y="1095707"/>
                </a:cubicBezTo>
                <a:cubicBezTo>
                  <a:pt x="871020" y="1095516"/>
                  <a:pt x="872380" y="1095124"/>
                  <a:pt x="873545" y="1094541"/>
                </a:cubicBezTo>
                <a:cubicBezTo>
                  <a:pt x="874127" y="1094345"/>
                  <a:pt x="874127" y="1094345"/>
                  <a:pt x="874709" y="1094732"/>
                </a:cubicBezTo>
                <a:cubicBezTo>
                  <a:pt x="876843" y="1095707"/>
                  <a:pt x="876843" y="1095903"/>
                  <a:pt x="878394" y="1097853"/>
                </a:cubicBezTo>
                <a:cubicBezTo>
                  <a:pt x="878590" y="1098240"/>
                  <a:pt x="878977" y="1098436"/>
                  <a:pt x="879172" y="1098828"/>
                </a:cubicBezTo>
                <a:cubicBezTo>
                  <a:pt x="880337" y="1100190"/>
                  <a:pt x="880337" y="1100386"/>
                  <a:pt x="881306" y="1101944"/>
                </a:cubicBezTo>
                <a:cubicBezTo>
                  <a:pt x="882275" y="1103502"/>
                  <a:pt x="883635" y="1105648"/>
                  <a:pt x="884604" y="1107010"/>
                </a:cubicBezTo>
                <a:cubicBezTo>
                  <a:pt x="885578" y="1108573"/>
                  <a:pt x="885578" y="1107985"/>
                  <a:pt x="884604" y="1110523"/>
                </a:cubicBezTo>
                <a:cubicBezTo>
                  <a:pt x="884218" y="1111302"/>
                  <a:pt x="884218" y="1112664"/>
                  <a:pt x="884218" y="1113443"/>
                </a:cubicBezTo>
                <a:cubicBezTo>
                  <a:pt x="884022" y="1116172"/>
                  <a:pt x="884604" y="1115785"/>
                  <a:pt x="887516" y="1116951"/>
                </a:cubicBezTo>
                <a:cubicBezTo>
                  <a:pt x="888294" y="1117147"/>
                  <a:pt x="889263" y="1117539"/>
                  <a:pt x="890041" y="1117926"/>
                </a:cubicBezTo>
                <a:cubicBezTo>
                  <a:pt x="890428" y="1118122"/>
                  <a:pt x="891010" y="1117926"/>
                  <a:pt x="891396" y="1117730"/>
                </a:cubicBezTo>
                <a:cubicBezTo>
                  <a:pt x="891788" y="1117539"/>
                  <a:pt x="891788" y="1117147"/>
                  <a:pt x="892175" y="1116755"/>
                </a:cubicBezTo>
                <a:lnTo>
                  <a:pt x="892175" y="1111885"/>
                </a:lnTo>
                <a:cubicBezTo>
                  <a:pt x="891979" y="1111493"/>
                  <a:pt x="891788" y="1110131"/>
                  <a:pt x="891592" y="1109548"/>
                </a:cubicBezTo>
                <a:cubicBezTo>
                  <a:pt x="891396" y="1108769"/>
                  <a:pt x="891206" y="1107985"/>
                  <a:pt x="891010" y="1107206"/>
                </a:cubicBezTo>
                <a:cubicBezTo>
                  <a:pt x="890814" y="1106427"/>
                  <a:pt x="890623" y="1105844"/>
                  <a:pt x="890232" y="1105065"/>
                </a:cubicBezTo>
                <a:cubicBezTo>
                  <a:pt x="889649" y="1103311"/>
                  <a:pt x="889845" y="1103502"/>
                  <a:pt x="888876" y="1102140"/>
                </a:cubicBezTo>
                <a:cubicBezTo>
                  <a:pt x="887325" y="1099994"/>
                  <a:pt x="887325" y="1100190"/>
                  <a:pt x="886160" y="1097657"/>
                </a:cubicBezTo>
                <a:cubicBezTo>
                  <a:pt x="885186" y="1095320"/>
                  <a:pt x="884413" y="1094541"/>
                  <a:pt x="883053" y="1092199"/>
                </a:cubicBezTo>
                <a:cubicBezTo>
                  <a:pt x="882084" y="1090445"/>
                  <a:pt x="882275" y="1090249"/>
                  <a:pt x="880533" y="1089083"/>
                </a:cubicBezTo>
                <a:cubicBezTo>
                  <a:pt x="877621" y="1086937"/>
                  <a:pt x="874905" y="1087716"/>
                  <a:pt x="871020" y="1087329"/>
                </a:cubicBezTo>
                <a:cubicBezTo>
                  <a:pt x="870829" y="1085771"/>
                  <a:pt x="870633" y="1083625"/>
                  <a:pt x="870633" y="1081871"/>
                </a:cubicBezTo>
                <a:cubicBezTo>
                  <a:pt x="870437" y="1080117"/>
                  <a:pt x="870437" y="1078167"/>
                  <a:pt x="870246" y="1076413"/>
                </a:cubicBezTo>
                <a:cubicBezTo>
                  <a:pt x="870051" y="1074659"/>
                  <a:pt x="869468" y="1072518"/>
                  <a:pt x="869664" y="1071347"/>
                </a:cubicBezTo>
                <a:cubicBezTo>
                  <a:pt x="869855" y="1070176"/>
                  <a:pt x="870246" y="1069201"/>
                  <a:pt x="869278" y="1068422"/>
                </a:cubicBezTo>
                <a:cubicBezTo>
                  <a:pt x="868695" y="1068035"/>
                  <a:pt x="869082" y="1068618"/>
                  <a:pt x="868499" y="1067643"/>
                </a:cubicBezTo>
                <a:cubicBezTo>
                  <a:pt x="868304" y="1067447"/>
                  <a:pt x="868304" y="1067447"/>
                  <a:pt x="868499" y="1067060"/>
                </a:cubicBezTo>
                <a:cubicBezTo>
                  <a:pt x="868695" y="1067060"/>
                  <a:pt x="869855" y="1067643"/>
                  <a:pt x="870246" y="1067643"/>
                </a:cubicBezTo>
                <a:cubicBezTo>
                  <a:pt x="870633" y="1067839"/>
                  <a:pt x="870633" y="1067839"/>
                  <a:pt x="870829" y="1068035"/>
                </a:cubicBezTo>
                <a:cubicBezTo>
                  <a:pt x="870829" y="1069010"/>
                  <a:pt x="870829" y="1069397"/>
                  <a:pt x="871020" y="1070176"/>
                </a:cubicBezTo>
                <a:cubicBezTo>
                  <a:pt x="871215" y="1070568"/>
                  <a:pt x="871602" y="1071347"/>
                  <a:pt x="871798" y="1071734"/>
                </a:cubicBezTo>
                <a:cubicBezTo>
                  <a:pt x="872184" y="1072126"/>
                  <a:pt x="872767" y="1072322"/>
                  <a:pt x="873545" y="1072322"/>
                </a:cubicBezTo>
                <a:cubicBezTo>
                  <a:pt x="878394" y="1073101"/>
                  <a:pt x="877229" y="1073101"/>
                  <a:pt x="879559" y="1070955"/>
                </a:cubicBezTo>
                <a:cubicBezTo>
                  <a:pt x="879950" y="1070568"/>
                  <a:pt x="880337" y="1069201"/>
                  <a:pt x="880724" y="1068618"/>
                </a:cubicBezTo>
                <a:cubicBezTo>
                  <a:pt x="880919" y="1068422"/>
                  <a:pt x="882857" y="1066668"/>
                  <a:pt x="883249" y="1066281"/>
                </a:cubicBezTo>
                <a:lnTo>
                  <a:pt x="886743" y="1062577"/>
                </a:lnTo>
                <a:cubicBezTo>
                  <a:pt x="887325" y="1061994"/>
                  <a:pt x="889649" y="1062577"/>
                  <a:pt x="890232" y="1061406"/>
                </a:cubicBezTo>
                <a:cubicBezTo>
                  <a:pt x="890623" y="1060627"/>
                  <a:pt x="890428" y="1060240"/>
                  <a:pt x="890232" y="1059652"/>
                </a:cubicBezTo>
                <a:cubicBezTo>
                  <a:pt x="890428" y="1059456"/>
                  <a:pt x="891206" y="1059069"/>
                  <a:pt x="891396" y="1058873"/>
                </a:cubicBezTo>
                <a:cubicBezTo>
                  <a:pt x="891979" y="1058481"/>
                  <a:pt x="891979" y="1058290"/>
                  <a:pt x="892175" y="1057702"/>
                </a:cubicBezTo>
                <a:lnTo>
                  <a:pt x="892175" y="1057119"/>
                </a:lnTo>
                <a:cubicBezTo>
                  <a:pt x="891979" y="1056923"/>
                  <a:pt x="891979" y="1056727"/>
                  <a:pt x="891788" y="1056536"/>
                </a:cubicBezTo>
                <a:cubicBezTo>
                  <a:pt x="891396" y="1056144"/>
                  <a:pt x="890623" y="1055757"/>
                  <a:pt x="890041" y="1055561"/>
                </a:cubicBezTo>
                <a:cubicBezTo>
                  <a:pt x="889263" y="1055169"/>
                  <a:pt x="888098" y="1054586"/>
                  <a:pt x="887712" y="1054003"/>
                </a:cubicBezTo>
                <a:cubicBezTo>
                  <a:pt x="887325" y="1053219"/>
                  <a:pt x="886933" y="1052053"/>
                  <a:pt x="886351" y="1051661"/>
                </a:cubicBezTo>
                <a:cubicBezTo>
                  <a:pt x="886160" y="1051465"/>
                  <a:pt x="886160" y="1051274"/>
                  <a:pt x="885965" y="1051078"/>
                </a:cubicBezTo>
                <a:cubicBezTo>
                  <a:pt x="884218" y="1049128"/>
                  <a:pt x="883831" y="1047957"/>
                  <a:pt x="882275" y="1046399"/>
                </a:cubicBezTo>
                <a:cubicBezTo>
                  <a:pt x="881115" y="1045037"/>
                  <a:pt x="879950" y="1043866"/>
                  <a:pt x="878590" y="1042695"/>
                </a:cubicBezTo>
                <a:cubicBezTo>
                  <a:pt x="875483" y="1040162"/>
                  <a:pt x="871993" y="1038212"/>
                  <a:pt x="867335" y="1037242"/>
                </a:cubicBezTo>
                <a:cubicBezTo>
                  <a:pt x="865201" y="1036850"/>
                  <a:pt x="862872" y="1036654"/>
                  <a:pt x="860542" y="1036654"/>
                </a:cubicBezTo>
                <a:cubicBezTo>
                  <a:pt x="857244" y="1036850"/>
                  <a:pt x="856853" y="1037046"/>
                  <a:pt x="853946" y="1037433"/>
                </a:cubicBezTo>
                <a:cubicBezTo>
                  <a:pt x="854528" y="1034704"/>
                  <a:pt x="854332" y="1033146"/>
                  <a:pt x="853364" y="1030809"/>
                </a:cubicBezTo>
                <a:cubicBezTo>
                  <a:pt x="852585" y="1028859"/>
                  <a:pt x="851617" y="1027301"/>
                  <a:pt x="850648" y="1025547"/>
                </a:cubicBezTo>
                <a:cubicBezTo>
                  <a:pt x="850452" y="1025155"/>
                  <a:pt x="850256" y="1024572"/>
                  <a:pt x="850065" y="1024180"/>
                </a:cubicBezTo>
                <a:cubicBezTo>
                  <a:pt x="849483" y="1022622"/>
                  <a:pt x="849483" y="1022235"/>
                  <a:pt x="848509" y="1019893"/>
                </a:cubicBezTo>
                <a:cubicBezTo>
                  <a:pt x="847344" y="1017360"/>
                  <a:pt x="845597" y="1015802"/>
                  <a:pt x="845211" y="1015219"/>
                </a:cubicBezTo>
                <a:cubicBezTo>
                  <a:pt x="845989" y="1015023"/>
                  <a:pt x="846571" y="1014631"/>
                  <a:pt x="847154" y="1014244"/>
                </a:cubicBezTo>
                <a:cubicBezTo>
                  <a:pt x="847540" y="1014048"/>
                  <a:pt x="847736" y="1014048"/>
                  <a:pt x="848318" y="1014048"/>
                </a:cubicBezTo>
                <a:cubicBezTo>
                  <a:pt x="852003" y="1013269"/>
                  <a:pt x="852199" y="1008394"/>
                  <a:pt x="851807" y="1005082"/>
                </a:cubicBezTo>
                <a:cubicBezTo>
                  <a:pt x="851807" y="1003911"/>
                  <a:pt x="851617" y="1003720"/>
                  <a:pt x="851034" y="1003132"/>
                </a:cubicBezTo>
                <a:cubicBezTo>
                  <a:pt x="849870" y="1001574"/>
                  <a:pt x="848123" y="1000212"/>
                  <a:pt x="845989" y="999624"/>
                </a:cubicBezTo>
                <a:cubicBezTo>
                  <a:pt x="843660" y="999041"/>
                  <a:pt x="841134" y="999237"/>
                  <a:pt x="839001" y="1000403"/>
                </a:cubicBezTo>
                <a:cubicBezTo>
                  <a:pt x="838419" y="1000795"/>
                  <a:pt x="837836" y="1001182"/>
                  <a:pt x="837450" y="1001574"/>
                </a:cubicBezTo>
                <a:cubicBezTo>
                  <a:pt x="836089" y="1003328"/>
                  <a:pt x="836481" y="1003524"/>
                  <a:pt x="836481" y="1006057"/>
                </a:cubicBezTo>
                <a:cubicBezTo>
                  <a:pt x="834734" y="1007419"/>
                  <a:pt x="833178" y="1006640"/>
                  <a:pt x="831626" y="1006057"/>
                </a:cubicBezTo>
                <a:cubicBezTo>
                  <a:pt x="830462" y="1005665"/>
                  <a:pt x="828910" y="1005278"/>
                  <a:pt x="827746" y="1005278"/>
                </a:cubicBezTo>
                <a:cubicBezTo>
                  <a:pt x="827359" y="1005278"/>
                  <a:pt x="826581" y="1005474"/>
                  <a:pt x="826194" y="1005278"/>
                </a:cubicBezTo>
                <a:cubicBezTo>
                  <a:pt x="824643" y="1004886"/>
                  <a:pt x="822700" y="1004107"/>
                  <a:pt x="821149" y="1003911"/>
                </a:cubicBezTo>
                <a:cubicBezTo>
                  <a:pt x="820175" y="1003720"/>
                  <a:pt x="819402" y="1003720"/>
                  <a:pt x="818433" y="1003524"/>
                </a:cubicBezTo>
                <a:cubicBezTo>
                  <a:pt x="818042" y="1003328"/>
                  <a:pt x="817655" y="1003328"/>
                  <a:pt x="817269" y="1003132"/>
                </a:cubicBezTo>
                <a:cubicBezTo>
                  <a:pt x="816490" y="1002936"/>
                  <a:pt x="816490" y="1003132"/>
                  <a:pt x="815908" y="1003132"/>
                </a:cubicBezTo>
                <a:cubicBezTo>
                  <a:pt x="815712" y="1002936"/>
                  <a:pt x="815326" y="1002549"/>
                  <a:pt x="815130" y="1002353"/>
                </a:cubicBezTo>
                <a:cubicBezTo>
                  <a:pt x="814939" y="1002157"/>
                  <a:pt x="814743" y="1001966"/>
                  <a:pt x="814357" y="1001574"/>
                </a:cubicBezTo>
                <a:lnTo>
                  <a:pt x="810863" y="997870"/>
                </a:lnTo>
                <a:cubicBezTo>
                  <a:pt x="810667" y="997674"/>
                  <a:pt x="810281" y="997287"/>
                  <a:pt x="810281" y="997091"/>
                </a:cubicBezTo>
                <a:cubicBezTo>
                  <a:pt x="810085" y="996704"/>
                  <a:pt x="811059" y="994166"/>
                  <a:pt x="810085" y="992025"/>
                </a:cubicBezTo>
                <a:cubicBezTo>
                  <a:pt x="809894" y="991437"/>
                  <a:pt x="809312" y="990854"/>
                  <a:pt x="808729" y="990467"/>
                </a:cubicBezTo>
                <a:cubicBezTo>
                  <a:pt x="807951" y="990075"/>
                  <a:pt x="807369" y="989879"/>
                  <a:pt x="806400" y="989879"/>
                </a:cubicBezTo>
                <a:lnTo>
                  <a:pt x="804457" y="986763"/>
                </a:lnTo>
                <a:cubicBezTo>
                  <a:pt x="804071" y="986175"/>
                  <a:pt x="803875" y="985788"/>
                  <a:pt x="803488" y="985205"/>
                </a:cubicBezTo>
                <a:cubicBezTo>
                  <a:pt x="802710" y="984034"/>
                  <a:pt x="803102" y="984421"/>
                  <a:pt x="802128" y="984034"/>
                </a:cubicBezTo>
                <a:lnTo>
                  <a:pt x="799412" y="984034"/>
                </a:lnTo>
                <a:cubicBezTo>
                  <a:pt x="799025" y="984230"/>
                  <a:pt x="798247" y="984421"/>
                  <a:pt x="798056" y="985396"/>
                </a:cubicBezTo>
                <a:cubicBezTo>
                  <a:pt x="798056" y="986175"/>
                  <a:pt x="799221" y="988321"/>
                  <a:pt x="799608" y="989296"/>
                </a:cubicBezTo>
                <a:cubicBezTo>
                  <a:pt x="800190" y="990658"/>
                  <a:pt x="800381" y="990467"/>
                  <a:pt x="799994" y="991246"/>
                </a:cubicBezTo>
                <a:cubicBezTo>
                  <a:pt x="798829" y="994166"/>
                  <a:pt x="799608" y="996895"/>
                  <a:pt x="802710" y="998262"/>
                </a:cubicBezTo>
                <a:cubicBezTo>
                  <a:pt x="803102" y="998458"/>
                  <a:pt x="804653" y="998845"/>
                  <a:pt x="804849" y="998845"/>
                </a:cubicBezTo>
                <a:cubicBezTo>
                  <a:pt x="804849" y="998845"/>
                  <a:pt x="811059" y="1010927"/>
                  <a:pt x="811249" y="1011319"/>
                </a:cubicBezTo>
                <a:lnTo>
                  <a:pt x="809698" y="1012490"/>
                </a:lnTo>
                <a:cubicBezTo>
                  <a:pt x="808338" y="1013465"/>
                  <a:pt x="808729" y="1013465"/>
                  <a:pt x="807755" y="1013269"/>
                </a:cubicBezTo>
                <a:cubicBezTo>
                  <a:pt x="805818" y="1013073"/>
                  <a:pt x="803292" y="1012877"/>
                  <a:pt x="801355" y="1013269"/>
                </a:cubicBezTo>
                <a:cubicBezTo>
                  <a:pt x="800963" y="1013269"/>
                  <a:pt x="800577" y="1013465"/>
                  <a:pt x="800381" y="1013656"/>
                </a:cubicBezTo>
                <a:cubicBezTo>
                  <a:pt x="799994" y="1013656"/>
                  <a:pt x="799608" y="1013656"/>
                  <a:pt x="799025" y="1013656"/>
                </a:cubicBezTo>
                <a:cubicBezTo>
                  <a:pt x="797665" y="1013852"/>
                  <a:pt x="796500" y="1014827"/>
                  <a:pt x="795727" y="1015802"/>
                </a:cubicBezTo>
                <a:cubicBezTo>
                  <a:pt x="795531" y="1015998"/>
                  <a:pt x="795335" y="1016385"/>
                  <a:pt x="795145" y="1016581"/>
                </a:cubicBezTo>
                <a:cubicBezTo>
                  <a:pt x="794562" y="1016777"/>
                  <a:pt x="794562" y="1016189"/>
                  <a:pt x="792037" y="1017556"/>
                </a:cubicBezTo>
                <a:cubicBezTo>
                  <a:pt x="791068" y="1018139"/>
                  <a:pt x="789708" y="1017360"/>
                  <a:pt x="788352" y="1018139"/>
                </a:cubicBezTo>
                <a:cubicBezTo>
                  <a:pt x="787379" y="1018727"/>
                  <a:pt x="787383" y="1019310"/>
                  <a:pt x="787188" y="1019697"/>
                </a:cubicBezTo>
                <a:cubicBezTo>
                  <a:pt x="786219" y="1019893"/>
                  <a:pt x="785441" y="1019697"/>
                  <a:pt x="784472" y="1020089"/>
                </a:cubicBezTo>
                <a:cubicBezTo>
                  <a:pt x="783498" y="1020481"/>
                  <a:pt x="783307" y="1021064"/>
                  <a:pt x="782529" y="1021451"/>
                </a:cubicBezTo>
                <a:cubicBezTo>
                  <a:pt x="781751" y="1021843"/>
                  <a:pt x="781169" y="1022039"/>
                  <a:pt x="780591" y="1022622"/>
                </a:cubicBezTo>
                <a:cubicBezTo>
                  <a:pt x="780009" y="1023014"/>
                  <a:pt x="779617" y="1023597"/>
                  <a:pt x="779231" y="1024376"/>
                </a:cubicBezTo>
                <a:cubicBezTo>
                  <a:pt x="778648" y="1025743"/>
                  <a:pt x="779231" y="1025351"/>
                  <a:pt x="777680" y="1025934"/>
                </a:cubicBezTo>
                <a:cubicBezTo>
                  <a:pt x="775933" y="1026522"/>
                  <a:pt x="773990" y="1027688"/>
                  <a:pt x="772825" y="1028859"/>
                </a:cubicBezTo>
                <a:cubicBezTo>
                  <a:pt x="770887" y="1031005"/>
                  <a:pt x="770887" y="1029834"/>
                  <a:pt x="769527" y="1030030"/>
                </a:cubicBezTo>
                <a:cubicBezTo>
                  <a:pt x="767589" y="1030226"/>
                  <a:pt x="767007" y="1033734"/>
                  <a:pt x="772439" y="1033734"/>
                </a:cubicBezTo>
                <a:cubicBezTo>
                  <a:pt x="774185" y="1033734"/>
                  <a:pt x="775933" y="1033146"/>
                  <a:pt x="777484" y="1032563"/>
                </a:cubicBezTo>
                <a:cubicBezTo>
                  <a:pt x="778066" y="1032367"/>
                  <a:pt x="778066" y="1032171"/>
                  <a:pt x="778648" y="1032563"/>
                </a:cubicBezTo>
                <a:cubicBezTo>
                  <a:pt x="779035" y="1032759"/>
                  <a:pt x="779427" y="1032950"/>
                  <a:pt x="779617" y="1033146"/>
                </a:cubicBezTo>
                <a:cubicBezTo>
                  <a:pt x="781364" y="1033925"/>
                  <a:pt x="781751" y="1033734"/>
                  <a:pt x="783307" y="1034317"/>
                </a:cubicBezTo>
                <a:cubicBezTo>
                  <a:pt x="783694" y="1034513"/>
                  <a:pt x="783889" y="1034704"/>
                  <a:pt x="784472" y="1034704"/>
                </a:cubicBezTo>
                <a:cubicBezTo>
                  <a:pt x="785441" y="1034900"/>
                  <a:pt x="786219" y="1034704"/>
                  <a:pt x="786992" y="1034317"/>
                </a:cubicBezTo>
                <a:cubicBezTo>
                  <a:pt x="788157" y="1033734"/>
                  <a:pt x="788157" y="1033734"/>
                  <a:pt x="789517" y="1033734"/>
                </a:cubicBezTo>
                <a:cubicBezTo>
                  <a:pt x="793784" y="1033734"/>
                  <a:pt x="793980" y="1030613"/>
                  <a:pt x="795918" y="1030809"/>
                </a:cubicBezTo>
                <a:cubicBezTo>
                  <a:pt x="798829" y="1031196"/>
                  <a:pt x="801741" y="1033146"/>
                  <a:pt x="805039" y="1034121"/>
                </a:cubicBezTo>
                <a:cubicBezTo>
                  <a:pt x="806013" y="1034317"/>
                  <a:pt x="806786" y="1034513"/>
                  <a:pt x="807951" y="1034513"/>
                </a:cubicBezTo>
                <a:cubicBezTo>
                  <a:pt x="810281" y="1034513"/>
                  <a:pt x="809312" y="1033925"/>
                  <a:pt x="810476" y="1033925"/>
                </a:cubicBezTo>
                <a:cubicBezTo>
                  <a:pt x="812414" y="1033925"/>
                  <a:pt x="814357" y="1033734"/>
                  <a:pt x="816490" y="1033538"/>
                </a:cubicBezTo>
                <a:cubicBezTo>
                  <a:pt x="818433" y="1033342"/>
                  <a:pt x="820567" y="1033342"/>
                  <a:pt x="822314" y="1033146"/>
                </a:cubicBezTo>
                <a:lnTo>
                  <a:pt x="823865" y="1036267"/>
                </a:lnTo>
                <a:cubicBezTo>
                  <a:pt x="824447" y="1037433"/>
                  <a:pt x="824447" y="1037046"/>
                  <a:pt x="824252" y="1038021"/>
                </a:cubicBezTo>
                <a:cubicBezTo>
                  <a:pt x="824061" y="1038604"/>
                  <a:pt x="823865" y="1039187"/>
                  <a:pt x="823865" y="1039775"/>
                </a:cubicBezTo>
                <a:cubicBezTo>
                  <a:pt x="823283" y="1042504"/>
                  <a:pt x="822896" y="1045037"/>
                  <a:pt x="822700" y="1047957"/>
                </a:cubicBezTo>
                <a:cubicBezTo>
                  <a:pt x="822700" y="1048741"/>
                  <a:pt x="822700" y="1049520"/>
                  <a:pt x="822700" y="1050299"/>
                </a:cubicBezTo>
                <a:cubicBezTo>
                  <a:pt x="822700" y="1050686"/>
                  <a:pt x="822896" y="1052249"/>
                  <a:pt x="822700" y="1052440"/>
                </a:cubicBezTo>
                <a:cubicBezTo>
                  <a:pt x="822700" y="1052636"/>
                  <a:pt x="822314" y="1052832"/>
                  <a:pt x="822314" y="1053219"/>
                </a:cubicBezTo>
                <a:lnTo>
                  <a:pt x="821732" y="1056144"/>
                </a:lnTo>
                <a:cubicBezTo>
                  <a:pt x="821536" y="1057119"/>
                  <a:pt x="820758" y="1058873"/>
                  <a:pt x="821149" y="1059848"/>
                </a:cubicBezTo>
                <a:cubicBezTo>
                  <a:pt x="821536" y="1060627"/>
                  <a:pt x="822700" y="1061994"/>
                  <a:pt x="822896" y="1062577"/>
                </a:cubicBezTo>
                <a:cubicBezTo>
                  <a:pt x="821732" y="1062577"/>
                  <a:pt x="820371" y="1062577"/>
                  <a:pt x="819206" y="1062577"/>
                </a:cubicBezTo>
                <a:cubicBezTo>
                  <a:pt x="812223" y="1062964"/>
                  <a:pt x="800577" y="1067643"/>
                  <a:pt x="796892" y="1073684"/>
                </a:cubicBezTo>
                <a:cubicBezTo>
                  <a:pt x="796114" y="1075051"/>
                  <a:pt x="796696" y="1074855"/>
                  <a:pt x="794949" y="1075438"/>
                </a:cubicBezTo>
                <a:cubicBezTo>
                  <a:pt x="790873" y="1077192"/>
                  <a:pt x="785637" y="1078167"/>
                  <a:pt x="780978" y="1080117"/>
                </a:cubicBezTo>
                <a:cubicBezTo>
                  <a:pt x="777680" y="1081479"/>
                  <a:pt x="773990" y="1083625"/>
                  <a:pt x="773603" y="1087716"/>
                </a:cubicBezTo>
                <a:cubicBezTo>
                  <a:pt x="773407" y="1089083"/>
                  <a:pt x="773799" y="1089666"/>
                  <a:pt x="773217" y="1091033"/>
                </a:cubicBezTo>
                <a:cubicBezTo>
                  <a:pt x="772634" y="1092199"/>
                  <a:pt x="771856" y="1092395"/>
                  <a:pt x="771274" y="1092787"/>
                </a:cubicBezTo>
                <a:cubicBezTo>
                  <a:pt x="770109" y="1093566"/>
                  <a:pt x="768944" y="1095903"/>
                  <a:pt x="768558" y="1097270"/>
                </a:cubicBezTo>
                <a:cubicBezTo>
                  <a:pt x="767393" y="1101361"/>
                  <a:pt x="768754" y="1104286"/>
                  <a:pt x="767589" y="1107206"/>
                </a:cubicBezTo>
                <a:cubicBezTo>
                  <a:pt x="767007" y="1108377"/>
                  <a:pt x="766811" y="1107598"/>
                  <a:pt x="766229" y="1109548"/>
                </a:cubicBezTo>
                <a:cubicBezTo>
                  <a:pt x="765260" y="1113443"/>
                  <a:pt x="766229" y="1115001"/>
                  <a:pt x="766229" y="1116172"/>
                </a:cubicBezTo>
                <a:cubicBezTo>
                  <a:pt x="766229" y="1117343"/>
                  <a:pt x="764868" y="1117147"/>
                  <a:pt x="763899" y="1119293"/>
                </a:cubicBezTo>
                <a:cubicBezTo>
                  <a:pt x="764095" y="1119680"/>
                  <a:pt x="764095" y="1120263"/>
                  <a:pt x="763899" y="1120655"/>
                </a:cubicBezTo>
                <a:close/>
                <a:moveTo>
                  <a:pt x="805622" y="995920"/>
                </a:moveTo>
                <a:cubicBezTo>
                  <a:pt x="804653" y="995729"/>
                  <a:pt x="803292" y="995337"/>
                  <a:pt x="803292" y="994362"/>
                </a:cubicBezTo>
                <a:cubicBezTo>
                  <a:pt x="804071" y="994945"/>
                  <a:pt x="804266" y="994945"/>
                  <a:pt x="805235" y="994945"/>
                </a:cubicBezTo>
                <a:lnTo>
                  <a:pt x="805622" y="995920"/>
                </a:lnTo>
                <a:close/>
                <a:moveTo>
                  <a:pt x="839970" y="1005082"/>
                </a:moveTo>
                <a:cubicBezTo>
                  <a:pt x="839970" y="1004107"/>
                  <a:pt x="839970" y="1004107"/>
                  <a:pt x="840361" y="1003524"/>
                </a:cubicBezTo>
                <a:cubicBezTo>
                  <a:pt x="842299" y="1001966"/>
                  <a:pt x="846571" y="1002157"/>
                  <a:pt x="848705" y="1004886"/>
                </a:cubicBezTo>
                <a:cubicBezTo>
                  <a:pt x="849091" y="1005278"/>
                  <a:pt x="849091" y="1005861"/>
                  <a:pt x="849091" y="1006444"/>
                </a:cubicBezTo>
                <a:cubicBezTo>
                  <a:pt x="848509" y="1006444"/>
                  <a:pt x="847927" y="1005861"/>
                  <a:pt x="847540" y="1005474"/>
                </a:cubicBezTo>
                <a:cubicBezTo>
                  <a:pt x="846762" y="1004499"/>
                  <a:pt x="846180" y="1004886"/>
                  <a:pt x="845793" y="1004690"/>
                </a:cubicBezTo>
                <a:cubicBezTo>
                  <a:pt x="845407" y="1004107"/>
                  <a:pt x="845407" y="1003720"/>
                  <a:pt x="844628" y="1003524"/>
                </a:cubicBezTo>
                <a:cubicBezTo>
                  <a:pt x="843464" y="1003132"/>
                  <a:pt x="841526" y="1004499"/>
                  <a:pt x="843273" y="1006640"/>
                </a:cubicBezTo>
                <a:cubicBezTo>
                  <a:pt x="843464" y="1006836"/>
                  <a:pt x="843660" y="1007032"/>
                  <a:pt x="843855" y="1007228"/>
                </a:cubicBezTo>
                <a:cubicBezTo>
                  <a:pt x="843077" y="1008982"/>
                  <a:pt x="844628" y="1009565"/>
                  <a:pt x="844628" y="1010540"/>
                </a:cubicBezTo>
                <a:cubicBezTo>
                  <a:pt x="844433" y="1010148"/>
                  <a:pt x="844046" y="1009952"/>
                  <a:pt x="843660" y="1009761"/>
                </a:cubicBezTo>
                <a:cubicBezTo>
                  <a:pt x="842882" y="1009565"/>
                  <a:pt x="842691" y="1009761"/>
                  <a:pt x="842108" y="1009952"/>
                </a:cubicBezTo>
                <a:cubicBezTo>
                  <a:pt x="841526" y="1010148"/>
                  <a:pt x="841330" y="1009761"/>
                  <a:pt x="840748" y="1010344"/>
                </a:cubicBezTo>
                <a:cubicBezTo>
                  <a:pt x="840361" y="1010736"/>
                  <a:pt x="840361" y="1010927"/>
                  <a:pt x="840166" y="1011515"/>
                </a:cubicBezTo>
                <a:cubicBezTo>
                  <a:pt x="839779" y="1009952"/>
                  <a:pt x="839970" y="1009761"/>
                  <a:pt x="840361" y="1008786"/>
                </a:cubicBezTo>
                <a:cubicBezTo>
                  <a:pt x="840552" y="1008007"/>
                  <a:pt x="840552" y="1008198"/>
                  <a:pt x="841134" y="1007811"/>
                </a:cubicBezTo>
                <a:cubicBezTo>
                  <a:pt x="841526" y="1007615"/>
                  <a:pt x="841913" y="1007419"/>
                  <a:pt x="842108" y="1007228"/>
                </a:cubicBezTo>
                <a:cubicBezTo>
                  <a:pt x="842691" y="1006640"/>
                  <a:pt x="842882" y="1005665"/>
                  <a:pt x="842108" y="1004886"/>
                </a:cubicBezTo>
                <a:cubicBezTo>
                  <a:pt x="841913" y="1004690"/>
                  <a:pt x="841330" y="1004499"/>
                  <a:pt x="840944" y="1004499"/>
                </a:cubicBezTo>
                <a:cubicBezTo>
                  <a:pt x="840552" y="1004690"/>
                  <a:pt x="840361" y="1004886"/>
                  <a:pt x="839970" y="1005082"/>
                </a:cubicBezTo>
                <a:close/>
                <a:moveTo>
                  <a:pt x="817459" y="1006640"/>
                </a:moveTo>
                <a:cubicBezTo>
                  <a:pt x="817851" y="1006640"/>
                  <a:pt x="818820" y="1007032"/>
                  <a:pt x="819402" y="1007032"/>
                </a:cubicBezTo>
                <a:cubicBezTo>
                  <a:pt x="820175" y="1007032"/>
                  <a:pt x="820953" y="1007228"/>
                  <a:pt x="821536" y="1007228"/>
                </a:cubicBezTo>
                <a:cubicBezTo>
                  <a:pt x="821922" y="1007228"/>
                  <a:pt x="825226" y="1008198"/>
                  <a:pt x="825416" y="1008394"/>
                </a:cubicBezTo>
                <a:cubicBezTo>
                  <a:pt x="825226" y="1009369"/>
                  <a:pt x="825226" y="1009565"/>
                  <a:pt x="825612" y="1010540"/>
                </a:cubicBezTo>
                <a:cubicBezTo>
                  <a:pt x="826968" y="1015606"/>
                  <a:pt x="829688" y="1015219"/>
                  <a:pt x="830075" y="1016189"/>
                </a:cubicBezTo>
                <a:cubicBezTo>
                  <a:pt x="830271" y="1016777"/>
                  <a:pt x="829688" y="1017164"/>
                  <a:pt x="830462" y="1018139"/>
                </a:cubicBezTo>
                <a:cubicBezTo>
                  <a:pt x="831240" y="1019114"/>
                  <a:pt x="831822" y="1020089"/>
                  <a:pt x="832404" y="1021064"/>
                </a:cubicBezTo>
                <a:cubicBezTo>
                  <a:pt x="832595" y="1021451"/>
                  <a:pt x="832791" y="1021451"/>
                  <a:pt x="832791" y="1022039"/>
                </a:cubicBezTo>
                <a:lnTo>
                  <a:pt x="832209" y="1037629"/>
                </a:lnTo>
                <a:cubicBezTo>
                  <a:pt x="832209" y="1038604"/>
                  <a:pt x="832013" y="1038996"/>
                  <a:pt x="832595" y="1039775"/>
                </a:cubicBezTo>
                <a:cubicBezTo>
                  <a:pt x="832404" y="1040162"/>
                  <a:pt x="832404" y="1040162"/>
                  <a:pt x="832209" y="1040554"/>
                </a:cubicBezTo>
                <a:cubicBezTo>
                  <a:pt x="832013" y="1040358"/>
                  <a:pt x="831436" y="1039187"/>
                  <a:pt x="831240" y="1038800"/>
                </a:cubicBezTo>
                <a:cubicBezTo>
                  <a:pt x="831044" y="1038212"/>
                  <a:pt x="830657" y="1037629"/>
                  <a:pt x="830271" y="1037046"/>
                </a:cubicBezTo>
                <a:cubicBezTo>
                  <a:pt x="829688" y="1035875"/>
                  <a:pt x="829106" y="1034513"/>
                  <a:pt x="828328" y="1033342"/>
                </a:cubicBezTo>
                <a:cubicBezTo>
                  <a:pt x="827941" y="1032563"/>
                  <a:pt x="828132" y="1032950"/>
                  <a:pt x="828132" y="1032171"/>
                </a:cubicBezTo>
                <a:lnTo>
                  <a:pt x="827746" y="1028276"/>
                </a:lnTo>
                <a:cubicBezTo>
                  <a:pt x="827550" y="1026909"/>
                  <a:pt x="827359" y="1027105"/>
                  <a:pt x="826968" y="1026326"/>
                </a:cubicBezTo>
                <a:cubicBezTo>
                  <a:pt x="825803" y="1024180"/>
                  <a:pt x="825803" y="1022039"/>
                  <a:pt x="825416" y="1019697"/>
                </a:cubicBezTo>
                <a:cubicBezTo>
                  <a:pt x="825226" y="1018918"/>
                  <a:pt x="825030" y="1018139"/>
                  <a:pt x="825030" y="1017360"/>
                </a:cubicBezTo>
                <a:cubicBezTo>
                  <a:pt x="824834" y="1016385"/>
                  <a:pt x="824834" y="1015802"/>
                  <a:pt x="824252" y="1015410"/>
                </a:cubicBezTo>
                <a:lnTo>
                  <a:pt x="821536" y="1012490"/>
                </a:lnTo>
                <a:cubicBezTo>
                  <a:pt x="820758" y="1011706"/>
                  <a:pt x="818042" y="1011711"/>
                  <a:pt x="817269" y="1011319"/>
                </a:cubicBezTo>
                <a:lnTo>
                  <a:pt x="817459" y="1006640"/>
                </a:lnTo>
                <a:close/>
                <a:moveTo>
                  <a:pt x="835120" y="1036654"/>
                </a:moveTo>
                <a:cubicBezTo>
                  <a:pt x="835120" y="1033734"/>
                  <a:pt x="835316" y="1030809"/>
                  <a:pt x="835507" y="1027884"/>
                </a:cubicBezTo>
                <a:cubicBezTo>
                  <a:pt x="835507" y="1026522"/>
                  <a:pt x="835703" y="1024959"/>
                  <a:pt x="835703" y="1023597"/>
                </a:cubicBezTo>
                <a:cubicBezTo>
                  <a:pt x="835703" y="1021260"/>
                  <a:pt x="836089" y="1021260"/>
                  <a:pt x="835120" y="1019893"/>
                </a:cubicBezTo>
                <a:cubicBezTo>
                  <a:pt x="834538" y="1018918"/>
                  <a:pt x="833956" y="1018139"/>
                  <a:pt x="833373" y="1017164"/>
                </a:cubicBezTo>
                <a:cubicBezTo>
                  <a:pt x="833178" y="1016777"/>
                  <a:pt x="833373" y="1016385"/>
                  <a:pt x="832987" y="1015219"/>
                </a:cubicBezTo>
                <a:cubicBezTo>
                  <a:pt x="832209" y="1012877"/>
                  <a:pt x="830462" y="1013269"/>
                  <a:pt x="829688" y="1011902"/>
                </a:cubicBezTo>
                <a:cubicBezTo>
                  <a:pt x="829106" y="1010927"/>
                  <a:pt x="828715" y="1009761"/>
                  <a:pt x="828524" y="1008590"/>
                </a:cubicBezTo>
                <a:cubicBezTo>
                  <a:pt x="829688" y="1008590"/>
                  <a:pt x="831822" y="1009369"/>
                  <a:pt x="832791" y="1009565"/>
                </a:cubicBezTo>
                <a:cubicBezTo>
                  <a:pt x="834538" y="1010148"/>
                  <a:pt x="835316" y="1010148"/>
                  <a:pt x="837254" y="1009565"/>
                </a:cubicBezTo>
                <a:cubicBezTo>
                  <a:pt x="837254" y="1010927"/>
                  <a:pt x="837450" y="1012681"/>
                  <a:pt x="838419" y="1013656"/>
                </a:cubicBezTo>
                <a:cubicBezTo>
                  <a:pt x="839001" y="1014244"/>
                  <a:pt x="838805" y="1013852"/>
                  <a:pt x="839387" y="1014435"/>
                </a:cubicBezTo>
                <a:cubicBezTo>
                  <a:pt x="839197" y="1014827"/>
                  <a:pt x="839001" y="1015023"/>
                  <a:pt x="839001" y="1015606"/>
                </a:cubicBezTo>
                <a:cubicBezTo>
                  <a:pt x="838419" y="1015410"/>
                  <a:pt x="838614" y="1015219"/>
                  <a:pt x="837836" y="1015219"/>
                </a:cubicBezTo>
                <a:cubicBezTo>
                  <a:pt x="836672" y="1015219"/>
                  <a:pt x="836089" y="1013465"/>
                  <a:pt x="835898" y="1012490"/>
                </a:cubicBezTo>
                <a:cubicBezTo>
                  <a:pt x="835507" y="1010148"/>
                  <a:pt x="832595" y="1010736"/>
                  <a:pt x="832791" y="1012681"/>
                </a:cubicBezTo>
                <a:cubicBezTo>
                  <a:pt x="832987" y="1014435"/>
                  <a:pt x="833956" y="1016189"/>
                  <a:pt x="834734" y="1017164"/>
                </a:cubicBezTo>
                <a:cubicBezTo>
                  <a:pt x="835507" y="1018139"/>
                  <a:pt x="836867" y="1018727"/>
                  <a:pt x="838223" y="1018531"/>
                </a:cubicBezTo>
                <a:cubicBezTo>
                  <a:pt x="838805" y="1018531"/>
                  <a:pt x="839001" y="1018335"/>
                  <a:pt x="839387" y="1018139"/>
                </a:cubicBezTo>
                <a:cubicBezTo>
                  <a:pt x="839387" y="1019310"/>
                  <a:pt x="839583" y="1020672"/>
                  <a:pt x="839970" y="1021843"/>
                </a:cubicBezTo>
                <a:cubicBezTo>
                  <a:pt x="840166" y="1022426"/>
                  <a:pt x="839970" y="1022426"/>
                  <a:pt x="839970" y="1023014"/>
                </a:cubicBezTo>
                <a:cubicBezTo>
                  <a:pt x="838805" y="1026718"/>
                  <a:pt x="838032" y="1030613"/>
                  <a:pt x="837640" y="1034317"/>
                </a:cubicBezTo>
                <a:cubicBezTo>
                  <a:pt x="837640" y="1035096"/>
                  <a:pt x="837645" y="1036071"/>
                  <a:pt x="837450" y="1036850"/>
                </a:cubicBezTo>
                <a:cubicBezTo>
                  <a:pt x="836089" y="1036850"/>
                  <a:pt x="835703" y="1036654"/>
                  <a:pt x="835120" y="1036654"/>
                </a:cubicBezTo>
                <a:close/>
                <a:moveTo>
                  <a:pt x="822314" y="1021843"/>
                </a:moveTo>
                <a:cubicBezTo>
                  <a:pt x="822118" y="1021843"/>
                  <a:pt x="822314" y="1021843"/>
                  <a:pt x="822314" y="1021843"/>
                </a:cubicBezTo>
                <a:lnTo>
                  <a:pt x="819593" y="1016581"/>
                </a:lnTo>
                <a:cubicBezTo>
                  <a:pt x="819402" y="1016189"/>
                  <a:pt x="818820" y="1015410"/>
                  <a:pt x="818820" y="1014827"/>
                </a:cubicBezTo>
                <a:cubicBezTo>
                  <a:pt x="819206" y="1014827"/>
                  <a:pt x="819593" y="1014827"/>
                  <a:pt x="819789" y="1015219"/>
                </a:cubicBezTo>
                <a:lnTo>
                  <a:pt x="820953" y="1016581"/>
                </a:lnTo>
                <a:cubicBezTo>
                  <a:pt x="821149" y="1016777"/>
                  <a:pt x="821536" y="1017164"/>
                  <a:pt x="821536" y="1017360"/>
                </a:cubicBezTo>
                <a:cubicBezTo>
                  <a:pt x="821732" y="1017943"/>
                  <a:pt x="822314" y="1021064"/>
                  <a:pt x="822314" y="1021843"/>
                </a:cubicBezTo>
                <a:close/>
                <a:moveTo>
                  <a:pt x="841134" y="1044841"/>
                </a:moveTo>
                <a:cubicBezTo>
                  <a:pt x="839779" y="1044645"/>
                  <a:pt x="839779" y="1044449"/>
                  <a:pt x="839001" y="1043866"/>
                </a:cubicBezTo>
                <a:cubicBezTo>
                  <a:pt x="839001" y="1043866"/>
                  <a:pt x="839001" y="1043866"/>
                  <a:pt x="839197" y="1043866"/>
                </a:cubicBezTo>
                <a:lnTo>
                  <a:pt x="840166" y="1043670"/>
                </a:lnTo>
                <a:cubicBezTo>
                  <a:pt x="840552" y="1043474"/>
                  <a:pt x="840748" y="1043283"/>
                  <a:pt x="840944" y="1043087"/>
                </a:cubicBezTo>
                <a:cubicBezTo>
                  <a:pt x="841717" y="1043283"/>
                  <a:pt x="842108" y="1043670"/>
                  <a:pt x="842882" y="1043283"/>
                </a:cubicBezTo>
                <a:cubicBezTo>
                  <a:pt x="843464" y="1043087"/>
                  <a:pt x="843855" y="1042504"/>
                  <a:pt x="844242" y="1042308"/>
                </a:cubicBezTo>
                <a:cubicBezTo>
                  <a:pt x="844824" y="1041333"/>
                  <a:pt x="845407" y="1040358"/>
                  <a:pt x="845989" y="1039187"/>
                </a:cubicBezTo>
                <a:cubicBezTo>
                  <a:pt x="846958" y="1037046"/>
                  <a:pt x="847154" y="1037046"/>
                  <a:pt x="846571" y="1035488"/>
                </a:cubicBezTo>
                <a:cubicBezTo>
                  <a:pt x="845407" y="1031980"/>
                  <a:pt x="844824" y="1029638"/>
                  <a:pt x="843855" y="1026130"/>
                </a:cubicBezTo>
                <a:cubicBezTo>
                  <a:pt x="843660" y="1025547"/>
                  <a:pt x="843464" y="1024768"/>
                  <a:pt x="843273" y="1024180"/>
                </a:cubicBezTo>
                <a:cubicBezTo>
                  <a:pt x="842108" y="1021647"/>
                  <a:pt x="841717" y="1018918"/>
                  <a:pt x="841717" y="1016189"/>
                </a:cubicBezTo>
                <a:cubicBezTo>
                  <a:pt x="841913" y="1016385"/>
                  <a:pt x="843077" y="1017556"/>
                  <a:pt x="843273" y="1017752"/>
                </a:cubicBezTo>
                <a:cubicBezTo>
                  <a:pt x="844628" y="1019506"/>
                  <a:pt x="846180" y="1021451"/>
                  <a:pt x="846762" y="1023989"/>
                </a:cubicBezTo>
                <a:cubicBezTo>
                  <a:pt x="847154" y="1025547"/>
                  <a:pt x="847927" y="1027301"/>
                  <a:pt x="848705" y="1028472"/>
                </a:cubicBezTo>
                <a:cubicBezTo>
                  <a:pt x="849483" y="1029834"/>
                  <a:pt x="850256" y="1031392"/>
                  <a:pt x="850838" y="1032759"/>
                </a:cubicBezTo>
                <a:cubicBezTo>
                  <a:pt x="852585" y="1037046"/>
                  <a:pt x="849870" y="1039966"/>
                  <a:pt x="847540" y="1041333"/>
                </a:cubicBezTo>
                <a:cubicBezTo>
                  <a:pt x="846958" y="1041720"/>
                  <a:pt x="845793" y="1042308"/>
                  <a:pt x="845407" y="1042504"/>
                </a:cubicBezTo>
                <a:cubicBezTo>
                  <a:pt x="845015" y="1043087"/>
                  <a:pt x="844824" y="1045037"/>
                  <a:pt x="841134" y="1044841"/>
                </a:cubicBezTo>
                <a:close/>
                <a:moveTo>
                  <a:pt x="804653" y="1016385"/>
                </a:moveTo>
                <a:cubicBezTo>
                  <a:pt x="805622" y="1016385"/>
                  <a:pt x="806400" y="1016385"/>
                  <a:pt x="807369" y="1016581"/>
                </a:cubicBezTo>
                <a:cubicBezTo>
                  <a:pt x="809698" y="1016777"/>
                  <a:pt x="809312" y="1016973"/>
                  <a:pt x="810667" y="1016189"/>
                </a:cubicBezTo>
                <a:cubicBezTo>
                  <a:pt x="811059" y="1015998"/>
                  <a:pt x="811249" y="1015802"/>
                  <a:pt x="811445" y="1015606"/>
                </a:cubicBezTo>
                <a:cubicBezTo>
                  <a:pt x="811832" y="1015410"/>
                  <a:pt x="812801" y="1014631"/>
                  <a:pt x="813192" y="1014435"/>
                </a:cubicBezTo>
                <a:lnTo>
                  <a:pt x="821340" y="1030417"/>
                </a:lnTo>
                <a:cubicBezTo>
                  <a:pt x="819206" y="1030417"/>
                  <a:pt x="817073" y="1030613"/>
                  <a:pt x="814939" y="1030809"/>
                </a:cubicBezTo>
                <a:cubicBezTo>
                  <a:pt x="813965" y="1030809"/>
                  <a:pt x="812806" y="1031005"/>
                  <a:pt x="811832" y="1031005"/>
                </a:cubicBezTo>
                <a:cubicBezTo>
                  <a:pt x="810667" y="1031005"/>
                  <a:pt x="809698" y="1031005"/>
                  <a:pt x="808920" y="1031588"/>
                </a:cubicBezTo>
                <a:cubicBezTo>
                  <a:pt x="808729" y="1031784"/>
                  <a:pt x="808534" y="1031784"/>
                  <a:pt x="808147" y="1031784"/>
                </a:cubicBezTo>
                <a:cubicBezTo>
                  <a:pt x="807173" y="1031784"/>
                  <a:pt x="806786" y="1031588"/>
                  <a:pt x="806013" y="1031392"/>
                </a:cubicBezTo>
                <a:cubicBezTo>
                  <a:pt x="803684" y="1030613"/>
                  <a:pt x="801355" y="1029251"/>
                  <a:pt x="798829" y="1028472"/>
                </a:cubicBezTo>
                <a:cubicBezTo>
                  <a:pt x="796500" y="1027884"/>
                  <a:pt x="795335" y="1027884"/>
                  <a:pt x="793593" y="1029055"/>
                </a:cubicBezTo>
                <a:cubicBezTo>
                  <a:pt x="793011" y="1029638"/>
                  <a:pt x="792429" y="1030226"/>
                  <a:pt x="791846" y="1030613"/>
                </a:cubicBezTo>
                <a:cubicBezTo>
                  <a:pt x="791068" y="1031196"/>
                  <a:pt x="790099" y="1031005"/>
                  <a:pt x="788935" y="1031005"/>
                </a:cubicBezTo>
                <a:cubicBezTo>
                  <a:pt x="787961" y="1031005"/>
                  <a:pt x="787188" y="1031392"/>
                  <a:pt x="786410" y="1031784"/>
                </a:cubicBezTo>
                <a:cubicBezTo>
                  <a:pt x="785827" y="1031980"/>
                  <a:pt x="785637" y="1031784"/>
                  <a:pt x="785054" y="1031588"/>
                </a:cubicBezTo>
                <a:cubicBezTo>
                  <a:pt x="784663" y="1031392"/>
                  <a:pt x="784080" y="1031392"/>
                  <a:pt x="783694" y="1031196"/>
                </a:cubicBezTo>
                <a:cubicBezTo>
                  <a:pt x="780782" y="1030417"/>
                  <a:pt x="781364" y="1029834"/>
                  <a:pt x="778648" y="1029442"/>
                </a:cubicBezTo>
                <a:cubicBezTo>
                  <a:pt x="779035" y="1029251"/>
                  <a:pt x="780009" y="1028859"/>
                  <a:pt x="780591" y="1028663"/>
                </a:cubicBezTo>
                <a:cubicBezTo>
                  <a:pt x="782529" y="1028080"/>
                  <a:pt x="781947" y="1027301"/>
                  <a:pt x="782725" y="1025743"/>
                </a:cubicBezTo>
                <a:cubicBezTo>
                  <a:pt x="783111" y="1025155"/>
                  <a:pt x="784663" y="1024959"/>
                  <a:pt x="785827" y="1023793"/>
                </a:cubicBezTo>
                <a:cubicBezTo>
                  <a:pt x="786410" y="1023401"/>
                  <a:pt x="786992" y="1023401"/>
                  <a:pt x="787961" y="1023401"/>
                </a:cubicBezTo>
                <a:cubicBezTo>
                  <a:pt x="788739" y="1023401"/>
                  <a:pt x="789321" y="1023205"/>
                  <a:pt x="790099" y="1022818"/>
                </a:cubicBezTo>
                <a:cubicBezTo>
                  <a:pt x="790873" y="1022426"/>
                  <a:pt x="790873" y="1022235"/>
                  <a:pt x="791264" y="1021451"/>
                </a:cubicBezTo>
                <a:cubicBezTo>
                  <a:pt x="793784" y="1021260"/>
                  <a:pt x="793011" y="1021260"/>
                  <a:pt x="794949" y="1020285"/>
                </a:cubicBezTo>
                <a:cubicBezTo>
                  <a:pt x="795918" y="1019893"/>
                  <a:pt x="797278" y="1020481"/>
                  <a:pt x="798247" y="1018918"/>
                </a:cubicBezTo>
                <a:cubicBezTo>
                  <a:pt x="798829" y="1018139"/>
                  <a:pt x="798247" y="1018531"/>
                  <a:pt x="799221" y="1017556"/>
                </a:cubicBezTo>
                <a:cubicBezTo>
                  <a:pt x="799994" y="1016777"/>
                  <a:pt x="800577" y="1017164"/>
                  <a:pt x="800963" y="1017164"/>
                </a:cubicBezTo>
                <a:cubicBezTo>
                  <a:pt x="801545" y="1017164"/>
                  <a:pt x="801545" y="1016385"/>
                  <a:pt x="804653" y="1016385"/>
                </a:cubicBezTo>
                <a:close/>
                <a:moveTo>
                  <a:pt x="839583" y="1039187"/>
                </a:moveTo>
                <a:cubicBezTo>
                  <a:pt x="839779" y="1037242"/>
                  <a:pt x="839779" y="1035292"/>
                  <a:pt x="839970" y="1033146"/>
                </a:cubicBezTo>
                <a:cubicBezTo>
                  <a:pt x="840166" y="1032171"/>
                  <a:pt x="840166" y="1031196"/>
                  <a:pt x="840361" y="1030417"/>
                </a:cubicBezTo>
                <a:cubicBezTo>
                  <a:pt x="840552" y="1029834"/>
                  <a:pt x="840748" y="1028472"/>
                  <a:pt x="840944" y="1027884"/>
                </a:cubicBezTo>
                <a:cubicBezTo>
                  <a:pt x="841330" y="1028859"/>
                  <a:pt x="841526" y="1030030"/>
                  <a:pt x="841717" y="1031005"/>
                </a:cubicBezTo>
                <a:cubicBezTo>
                  <a:pt x="841913" y="1031980"/>
                  <a:pt x="842299" y="1033146"/>
                  <a:pt x="842691" y="1034121"/>
                </a:cubicBezTo>
                <a:cubicBezTo>
                  <a:pt x="842882" y="1034704"/>
                  <a:pt x="843077" y="1035096"/>
                  <a:pt x="843273" y="1035679"/>
                </a:cubicBezTo>
                <a:cubicBezTo>
                  <a:pt x="843660" y="1036654"/>
                  <a:pt x="843464" y="1036458"/>
                  <a:pt x="843273" y="1037242"/>
                </a:cubicBezTo>
                <a:cubicBezTo>
                  <a:pt x="842882" y="1038212"/>
                  <a:pt x="842299" y="1039187"/>
                  <a:pt x="841913" y="1039966"/>
                </a:cubicBezTo>
                <a:lnTo>
                  <a:pt x="839583" y="1039187"/>
                </a:lnTo>
                <a:close/>
                <a:moveTo>
                  <a:pt x="852585" y="1041529"/>
                </a:moveTo>
                <a:cubicBezTo>
                  <a:pt x="857244" y="1040162"/>
                  <a:pt x="861707" y="1039579"/>
                  <a:pt x="866948" y="1040554"/>
                </a:cubicBezTo>
                <a:cubicBezTo>
                  <a:pt x="869082" y="1040941"/>
                  <a:pt x="871215" y="1041720"/>
                  <a:pt x="872962" y="1042695"/>
                </a:cubicBezTo>
                <a:cubicBezTo>
                  <a:pt x="873931" y="1043283"/>
                  <a:pt x="874709" y="1043670"/>
                  <a:pt x="875483" y="1044258"/>
                </a:cubicBezTo>
                <a:cubicBezTo>
                  <a:pt x="875874" y="1044449"/>
                  <a:pt x="877621" y="1045816"/>
                  <a:pt x="877621" y="1046012"/>
                </a:cubicBezTo>
                <a:cubicBezTo>
                  <a:pt x="876647" y="1046012"/>
                  <a:pt x="876065" y="1046399"/>
                  <a:pt x="875292" y="1046595"/>
                </a:cubicBezTo>
                <a:cubicBezTo>
                  <a:pt x="875292" y="1045620"/>
                  <a:pt x="874709" y="1045037"/>
                  <a:pt x="873931" y="1044841"/>
                </a:cubicBezTo>
                <a:cubicBezTo>
                  <a:pt x="872767" y="1044449"/>
                  <a:pt x="872184" y="1045037"/>
                  <a:pt x="871411" y="1045233"/>
                </a:cubicBezTo>
                <a:cubicBezTo>
                  <a:pt x="871411" y="1044258"/>
                  <a:pt x="871020" y="1043670"/>
                  <a:pt x="870246" y="1043283"/>
                </a:cubicBezTo>
                <a:cubicBezTo>
                  <a:pt x="869278" y="1042891"/>
                  <a:pt x="868499" y="1043474"/>
                  <a:pt x="867917" y="1043670"/>
                </a:cubicBezTo>
                <a:lnTo>
                  <a:pt x="867917" y="1043283"/>
                </a:lnTo>
                <a:cubicBezTo>
                  <a:pt x="867917" y="1042891"/>
                  <a:pt x="867721" y="1042695"/>
                  <a:pt x="867531" y="1042504"/>
                </a:cubicBezTo>
                <a:cubicBezTo>
                  <a:pt x="866366" y="1041333"/>
                  <a:pt x="864810" y="1042308"/>
                  <a:pt x="864037" y="1042695"/>
                </a:cubicBezTo>
                <a:cubicBezTo>
                  <a:pt x="864037" y="1040750"/>
                  <a:pt x="862094" y="1040162"/>
                  <a:pt x="860347" y="1041720"/>
                </a:cubicBezTo>
                <a:cubicBezTo>
                  <a:pt x="860156" y="1041529"/>
                  <a:pt x="860156" y="1041333"/>
                  <a:pt x="859960" y="1041137"/>
                </a:cubicBezTo>
                <a:cubicBezTo>
                  <a:pt x="858991" y="1040162"/>
                  <a:pt x="857827" y="1040750"/>
                  <a:pt x="857048" y="1041529"/>
                </a:cubicBezTo>
                <a:lnTo>
                  <a:pt x="856270" y="1042308"/>
                </a:lnTo>
                <a:cubicBezTo>
                  <a:pt x="855497" y="1041333"/>
                  <a:pt x="854915" y="1041137"/>
                  <a:pt x="853750" y="1041916"/>
                </a:cubicBezTo>
                <a:cubicBezTo>
                  <a:pt x="853554" y="1041720"/>
                  <a:pt x="853554" y="1041720"/>
                  <a:pt x="853364" y="1041529"/>
                </a:cubicBezTo>
                <a:cubicBezTo>
                  <a:pt x="852781" y="1041720"/>
                  <a:pt x="852585" y="1041720"/>
                  <a:pt x="852585" y="1041529"/>
                </a:cubicBezTo>
                <a:close/>
                <a:moveTo>
                  <a:pt x="841717" y="1060240"/>
                </a:moveTo>
                <a:cubicBezTo>
                  <a:pt x="841526" y="1060044"/>
                  <a:pt x="837450" y="1051857"/>
                  <a:pt x="837063" y="1051274"/>
                </a:cubicBezTo>
                <a:cubicBezTo>
                  <a:pt x="836672" y="1050495"/>
                  <a:pt x="832987" y="1042891"/>
                  <a:pt x="832595" y="1042308"/>
                </a:cubicBezTo>
                <a:cubicBezTo>
                  <a:pt x="833373" y="1042504"/>
                  <a:pt x="834151" y="1042504"/>
                  <a:pt x="835120" y="1042695"/>
                </a:cubicBezTo>
                <a:cubicBezTo>
                  <a:pt x="835120" y="1043283"/>
                  <a:pt x="835507" y="1044062"/>
                  <a:pt x="835703" y="1044645"/>
                </a:cubicBezTo>
                <a:cubicBezTo>
                  <a:pt x="835898" y="1045424"/>
                  <a:pt x="836089" y="1045620"/>
                  <a:pt x="836672" y="1046012"/>
                </a:cubicBezTo>
                <a:cubicBezTo>
                  <a:pt x="837836" y="1046791"/>
                  <a:pt x="838032" y="1046791"/>
                  <a:pt x="838614" y="1047570"/>
                </a:cubicBezTo>
                <a:cubicBezTo>
                  <a:pt x="838805" y="1047766"/>
                  <a:pt x="839001" y="1047957"/>
                  <a:pt x="839197" y="1048153"/>
                </a:cubicBezTo>
                <a:cubicBezTo>
                  <a:pt x="838419" y="1048932"/>
                  <a:pt x="838614" y="1050103"/>
                  <a:pt x="838805" y="1051465"/>
                </a:cubicBezTo>
                <a:cubicBezTo>
                  <a:pt x="839387" y="1057119"/>
                  <a:pt x="841330" y="1058094"/>
                  <a:pt x="841717" y="1060240"/>
                </a:cubicBezTo>
                <a:close/>
                <a:moveTo>
                  <a:pt x="843273" y="1047957"/>
                </a:moveTo>
                <a:cubicBezTo>
                  <a:pt x="843660" y="1047766"/>
                  <a:pt x="845989" y="1047766"/>
                  <a:pt x="847540" y="1045233"/>
                </a:cubicBezTo>
                <a:cubicBezTo>
                  <a:pt x="847927" y="1044449"/>
                  <a:pt x="847927" y="1044841"/>
                  <a:pt x="849091" y="1044062"/>
                </a:cubicBezTo>
                <a:cubicBezTo>
                  <a:pt x="849287" y="1043866"/>
                  <a:pt x="849674" y="1043670"/>
                  <a:pt x="849870" y="1043479"/>
                </a:cubicBezTo>
                <a:cubicBezTo>
                  <a:pt x="849674" y="1044449"/>
                  <a:pt x="848509" y="1046791"/>
                  <a:pt x="848123" y="1047957"/>
                </a:cubicBezTo>
                <a:cubicBezTo>
                  <a:pt x="847540" y="1049711"/>
                  <a:pt x="849870" y="1051078"/>
                  <a:pt x="851034" y="1049128"/>
                </a:cubicBezTo>
                <a:cubicBezTo>
                  <a:pt x="851421" y="1049520"/>
                  <a:pt x="851225" y="1049711"/>
                  <a:pt x="851617" y="1049907"/>
                </a:cubicBezTo>
                <a:cubicBezTo>
                  <a:pt x="852781" y="1050686"/>
                  <a:pt x="854137" y="1049907"/>
                  <a:pt x="854719" y="1049128"/>
                </a:cubicBezTo>
                <a:cubicBezTo>
                  <a:pt x="855301" y="1049324"/>
                  <a:pt x="855497" y="1049324"/>
                  <a:pt x="856270" y="1049128"/>
                </a:cubicBezTo>
                <a:cubicBezTo>
                  <a:pt x="856853" y="1048932"/>
                  <a:pt x="857048" y="1048741"/>
                  <a:pt x="857435" y="1048545"/>
                </a:cubicBezTo>
                <a:cubicBezTo>
                  <a:pt x="858600" y="1049907"/>
                  <a:pt x="860347" y="1048545"/>
                  <a:pt x="861321" y="1048153"/>
                </a:cubicBezTo>
                <a:lnTo>
                  <a:pt x="861511" y="1048545"/>
                </a:lnTo>
                <a:cubicBezTo>
                  <a:pt x="861511" y="1048741"/>
                  <a:pt x="861707" y="1048741"/>
                  <a:pt x="861707" y="1048932"/>
                </a:cubicBezTo>
                <a:cubicBezTo>
                  <a:pt x="862485" y="1049711"/>
                  <a:pt x="863258" y="1049520"/>
                  <a:pt x="864227" y="1049324"/>
                </a:cubicBezTo>
                <a:cubicBezTo>
                  <a:pt x="864423" y="1049711"/>
                  <a:pt x="864423" y="1049711"/>
                  <a:pt x="864619" y="1050103"/>
                </a:cubicBezTo>
                <a:cubicBezTo>
                  <a:pt x="865392" y="1050882"/>
                  <a:pt x="866557" y="1050686"/>
                  <a:pt x="867335" y="1050495"/>
                </a:cubicBezTo>
                <a:cubicBezTo>
                  <a:pt x="867531" y="1050686"/>
                  <a:pt x="867531" y="1051078"/>
                  <a:pt x="867721" y="1051274"/>
                </a:cubicBezTo>
                <a:cubicBezTo>
                  <a:pt x="869468" y="1053611"/>
                  <a:pt x="875483" y="1049128"/>
                  <a:pt x="877229" y="1049128"/>
                </a:cubicBezTo>
                <a:cubicBezTo>
                  <a:pt x="878008" y="1049128"/>
                  <a:pt x="879950" y="1050495"/>
                  <a:pt x="880141" y="1050882"/>
                </a:cubicBezTo>
                <a:lnTo>
                  <a:pt x="877425" y="1050882"/>
                </a:lnTo>
                <a:cubicBezTo>
                  <a:pt x="876843" y="1050882"/>
                  <a:pt x="873545" y="1052053"/>
                  <a:pt x="872962" y="1052249"/>
                </a:cubicBezTo>
                <a:cubicBezTo>
                  <a:pt x="872184" y="1052636"/>
                  <a:pt x="872184" y="1053219"/>
                  <a:pt x="871798" y="1054194"/>
                </a:cubicBezTo>
                <a:cubicBezTo>
                  <a:pt x="871411" y="1055561"/>
                  <a:pt x="871798" y="1055365"/>
                  <a:pt x="870633" y="1055948"/>
                </a:cubicBezTo>
                <a:cubicBezTo>
                  <a:pt x="869468" y="1056727"/>
                  <a:pt x="868304" y="1057511"/>
                  <a:pt x="867139" y="1058290"/>
                </a:cubicBezTo>
                <a:cubicBezTo>
                  <a:pt x="864619" y="1059848"/>
                  <a:pt x="865005" y="1059652"/>
                  <a:pt x="865201" y="1061994"/>
                </a:cubicBezTo>
                <a:cubicBezTo>
                  <a:pt x="864810" y="1061798"/>
                  <a:pt x="864037" y="1061406"/>
                  <a:pt x="863645" y="1061210"/>
                </a:cubicBezTo>
                <a:cubicBezTo>
                  <a:pt x="857435" y="1057511"/>
                  <a:pt x="851617" y="1054194"/>
                  <a:pt x="845597" y="1049711"/>
                </a:cubicBezTo>
                <a:lnTo>
                  <a:pt x="843273" y="1047957"/>
                </a:lnTo>
                <a:close/>
                <a:moveTo>
                  <a:pt x="827163" y="1041916"/>
                </a:moveTo>
                <a:cubicBezTo>
                  <a:pt x="827550" y="1042504"/>
                  <a:pt x="828132" y="1043670"/>
                  <a:pt x="828524" y="1044449"/>
                </a:cubicBezTo>
                <a:cubicBezTo>
                  <a:pt x="828910" y="1045233"/>
                  <a:pt x="829297" y="1046203"/>
                  <a:pt x="829879" y="1046987"/>
                </a:cubicBezTo>
                <a:cubicBezTo>
                  <a:pt x="830657" y="1048741"/>
                  <a:pt x="831626" y="1050299"/>
                  <a:pt x="832404" y="1052053"/>
                </a:cubicBezTo>
                <a:cubicBezTo>
                  <a:pt x="834925" y="1057119"/>
                  <a:pt x="837450" y="1062185"/>
                  <a:pt x="840166" y="1067060"/>
                </a:cubicBezTo>
                <a:cubicBezTo>
                  <a:pt x="840552" y="1067643"/>
                  <a:pt x="840552" y="1067643"/>
                  <a:pt x="840361" y="1068422"/>
                </a:cubicBezTo>
                <a:cubicBezTo>
                  <a:pt x="840166" y="1069010"/>
                  <a:pt x="840166" y="1069397"/>
                  <a:pt x="839970" y="1069980"/>
                </a:cubicBezTo>
                <a:cubicBezTo>
                  <a:pt x="839779" y="1070955"/>
                  <a:pt x="839583" y="1071930"/>
                  <a:pt x="839197" y="1073101"/>
                </a:cubicBezTo>
                <a:lnTo>
                  <a:pt x="836285" y="1085379"/>
                </a:lnTo>
                <a:cubicBezTo>
                  <a:pt x="835898" y="1082846"/>
                  <a:pt x="835120" y="1080896"/>
                  <a:pt x="834342" y="1078755"/>
                </a:cubicBezTo>
                <a:cubicBezTo>
                  <a:pt x="832404" y="1073297"/>
                  <a:pt x="831822" y="1068422"/>
                  <a:pt x="833956" y="1062773"/>
                </a:cubicBezTo>
                <a:cubicBezTo>
                  <a:pt x="834342" y="1061798"/>
                  <a:pt x="835120" y="1060823"/>
                  <a:pt x="834342" y="1059652"/>
                </a:cubicBezTo>
                <a:cubicBezTo>
                  <a:pt x="833956" y="1059265"/>
                  <a:pt x="833373" y="1059265"/>
                  <a:pt x="832791" y="1059069"/>
                </a:cubicBezTo>
                <a:cubicBezTo>
                  <a:pt x="831240" y="1056923"/>
                  <a:pt x="831436" y="1057511"/>
                  <a:pt x="830462" y="1056144"/>
                </a:cubicBezTo>
                <a:cubicBezTo>
                  <a:pt x="828910" y="1054003"/>
                  <a:pt x="828328" y="1050882"/>
                  <a:pt x="828328" y="1048153"/>
                </a:cubicBezTo>
                <a:cubicBezTo>
                  <a:pt x="828328" y="1046791"/>
                  <a:pt x="828910" y="1044645"/>
                  <a:pt x="826777" y="1044645"/>
                </a:cubicBezTo>
                <a:lnTo>
                  <a:pt x="827163" y="1041916"/>
                </a:lnTo>
                <a:close/>
                <a:moveTo>
                  <a:pt x="865005" y="1068618"/>
                </a:moveTo>
                <a:cubicBezTo>
                  <a:pt x="864423" y="1069010"/>
                  <a:pt x="863841" y="1069593"/>
                  <a:pt x="863258" y="1069980"/>
                </a:cubicBezTo>
                <a:cubicBezTo>
                  <a:pt x="858600" y="1073101"/>
                  <a:pt x="853750" y="1073488"/>
                  <a:pt x="848123" y="1073101"/>
                </a:cubicBezTo>
                <a:cubicBezTo>
                  <a:pt x="847736" y="1072709"/>
                  <a:pt x="847154" y="1071151"/>
                  <a:pt x="846762" y="1070568"/>
                </a:cubicBezTo>
                <a:cubicBezTo>
                  <a:pt x="846376" y="1069789"/>
                  <a:pt x="845989" y="1068814"/>
                  <a:pt x="845407" y="1068035"/>
                </a:cubicBezTo>
                <a:cubicBezTo>
                  <a:pt x="843660" y="1064718"/>
                  <a:pt x="843855" y="1066085"/>
                  <a:pt x="844824" y="1062381"/>
                </a:cubicBezTo>
                <a:cubicBezTo>
                  <a:pt x="845407" y="1060240"/>
                  <a:pt x="845015" y="1060431"/>
                  <a:pt x="844046" y="1057898"/>
                </a:cubicBezTo>
                <a:cubicBezTo>
                  <a:pt x="843855" y="1057315"/>
                  <a:pt x="843660" y="1057119"/>
                  <a:pt x="843464" y="1056536"/>
                </a:cubicBezTo>
                <a:cubicBezTo>
                  <a:pt x="842495" y="1054973"/>
                  <a:pt x="841913" y="1052832"/>
                  <a:pt x="841717" y="1050686"/>
                </a:cubicBezTo>
                <a:lnTo>
                  <a:pt x="844628" y="1052832"/>
                </a:lnTo>
                <a:cubicBezTo>
                  <a:pt x="845597" y="1053415"/>
                  <a:pt x="846571" y="1054194"/>
                  <a:pt x="847540" y="1054782"/>
                </a:cubicBezTo>
                <a:cubicBezTo>
                  <a:pt x="849483" y="1056144"/>
                  <a:pt x="851421" y="1057315"/>
                  <a:pt x="853364" y="1058486"/>
                </a:cubicBezTo>
                <a:cubicBezTo>
                  <a:pt x="854332" y="1059069"/>
                  <a:pt x="864810" y="1065502"/>
                  <a:pt x="865392" y="1065693"/>
                </a:cubicBezTo>
                <a:cubicBezTo>
                  <a:pt x="865392" y="1066281"/>
                  <a:pt x="865392" y="1066668"/>
                  <a:pt x="865201" y="1067256"/>
                </a:cubicBezTo>
                <a:cubicBezTo>
                  <a:pt x="865201" y="1067447"/>
                  <a:pt x="865201" y="1067839"/>
                  <a:pt x="865201" y="1068035"/>
                </a:cubicBezTo>
                <a:cubicBezTo>
                  <a:pt x="865201" y="1068422"/>
                  <a:pt x="865201" y="1068422"/>
                  <a:pt x="865005" y="1068618"/>
                </a:cubicBezTo>
                <a:close/>
                <a:moveTo>
                  <a:pt x="874709" y="1056923"/>
                </a:moveTo>
                <a:cubicBezTo>
                  <a:pt x="874514" y="1056340"/>
                  <a:pt x="874709" y="1055948"/>
                  <a:pt x="874905" y="1055365"/>
                </a:cubicBezTo>
                <a:cubicBezTo>
                  <a:pt x="875096" y="1054782"/>
                  <a:pt x="874905" y="1054973"/>
                  <a:pt x="875874" y="1054586"/>
                </a:cubicBezTo>
                <a:cubicBezTo>
                  <a:pt x="877621" y="1054003"/>
                  <a:pt x="877229" y="1054003"/>
                  <a:pt x="878786" y="1054003"/>
                </a:cubicBezTo>
                <a:cubicBezTo>
                  <a:pt x="879755" y="1054003"/>
                  <a:pt x="879559" y="1054003"/>
                  <a:pt x="880337" y="1054390"/>
                </a:cubicBezTo>
                <a:cubicBezTo>
                  <a:pt x="882471" y="1055365"/>
                  <a:pt x="881888" y="1055169"/>
                  <a:pt x="884218" y="1054194"/>
                </a:cubicBezTo>
                <a:cubicBezTo>
                  <a:pt x="884604" y="1054782"/>
                  <a:pt x="884996" y="1055757"/>
                  <a:pt x="885186" y="1056340"/>
                </a:cubicBezTo>
                <a:cubicBezTo>
                  <a:pt x="885578" y="1057119"/>
                  <a:pt x="886351" y="1057315"/>
                  <a:pt x="886933" y="1057702"/>
                </a:cubicBezTo>
                <a:cubicBezTo>
                  <a:pt x="886743" y="1057898"/>
                  <a:pt x="885965" y="1058290"/>
                  <a:pt x="885769" y="1058486"/>
                </a:cubicBezTo>
                <a:cubicBezTo>
                  <a:pt x="885382" y="1058677"/>
                  <a:pt x="885186" y="1059069"/>
                  <a:pt x="884996" y="1059652"/>
                </a:cubicBezTo>
                <a:cubicBezTo>
                  <a:pt x="884413" y="1060431"/>
                  <a:pt x="884800" y="1060044"/>
                  <a:pt x="884218" y="1060823"/>
                </a:cubicBezTo>
                <a:lnTo>
                  <a:pt x="883249" y="1061798"/>
                </a:lnTo>
                <a:cubicBezTo>
                  <a:pt x="883249" y="1061210"/>
                  <a:pt x="883439" y="1060431"/>
                  <a:pt x="883439" y="1059848"/>
                </a:cubicBezTo>
                <a:cubicBezTo>
                  <a:pt x="883439" y="1059265"/>
                  <a:pt x="883053" y="1058873"/>
                  <a:pt x="882666" y="1058677"/>
                </a:cubicBezTo>
                <a:cubicBezTo>
                  <a:pt x="882084" y="1058481"/>
                  <a:pt x="881502" y="1058481"/>
                  <a:pt x="881115" y="1058873"/>
                </a:cubicBezTo>
                <a:cubicBezTo>
                  <a:pt x="880919" y="1059069"/>
                  <a:pt x="880724" y="1059265"/>
                  <a:pt x="880533" y="1059265"/>
                </a:cubicBezTo>
                <a:cubicBezTo>
                  <a:pt x="880337" y="1059456"/>
                  <a:pt x="880141" y="1059265"/>
                  <a:pt x="879755" y="1059456"/>
                </a:cubicBezTo>
                <a:cubicBezTo>
                  <a:pt x="879368" y="1059652"/>
                  <a:pt x="879172" y="1060044"/>
                  <a:pt x="878977" y="1060627"/>
                </a:cubicBezTo>
                <a:cubicBezTo>
                  <a:pt x="878977" y="1061019"/>
                  <a:pt x="878786" y="1061798"/>
                  <a:pt x="878590" y="1062185"/>
                </a:cubicBezTo>
                <a:cubicBezTo>
                  <a:pt x="878590" y="1063160"/>
                  <a:pt x="879559" y="1064135"/>
                  <a:pt x="880724" y="1064135"/>
                </a:cubicBezTo>
                <a:lnTo>
                  <a:pt x="878977" y="1065693"/>
                </a:lnTo>
                <a:cubicBezTo>
                  <a:pt x="878203" y="1066472"/>
                  <a:pt x="878008" y="1066472"/>
                  <a:pt x="877621" y="1067447"/>
                </a:cubicBezTo>
                <a:cubicBezTo>
                  <a:pt x="877425" y="1067256"/>
                  <a:pt x="877425" y="1066864"/>
                  <a:pt x="877229" y="1066668"/>
                </a:cubicBezTo>
                <a:cubicBezTo>
                  <a:pt x="876647" y="1065889"/>
                  <a:pt x="875483" y="1066085"/>
                  <a:pt x="874514" y="1066085"/>
                </a:cubicBezTo>
                <a:cubicBezTo>
                  <a:pt x="874905" y="1065110"/>
                  <a:pt x="876647" y="1062185"/>
                  <a:pt x="876456" y="1061406"/>
                </a:cubicBezTo>
                <a:cubicBezTo>
                  <a:pt x="876456" y="1060431"/>
                  <a:pt x="876261" y="1059456"/>
                  <a:pt x="876065" y="1058486"/>
                </a:cubicBezTo>
                <a:cubicBezTo>
                  <a:pt x="876261" y="1057702"/>
                  <a:pt x="875874" y="1057119"/>
                  <a:pt x="874709" y="1056923"/>
                </a:cubicBezTo>
                <a:close/>
                <a:moveTo>
                  <a:pt x="817851" y="1073101"/>
                </a:moveTo>
                <a:cubicBezTo>
                  <a:pt x="817851" y="1072905"/>
                  <a:pt x="817851" y="1072905"/>
                  <a:pt x="817851" y="1073101"/>
                </a:cubicBezTo>
                <a:cubicBezTo>
                  <a:pt x="817655" y="1072905"/>
                  <a:pt x="817655" y="1072905"/>
                  <a:pt x="817655" y="1072905"/>
                </a:cubicBezTo>
                <a:cubicBezTo>
                  <a:pt x="818042" y="1072709"/>
                  <a:pt x="819593" y="1071930"/>
                  <a:pt x="819984" y="1071734"/>
                </a:cubicBezTo>
                <a:cubicBezTo>
                  <a:pt x="820953" y="1071347"/>
                  <a:pt x="821149" y="1070955"/>
                  <a:pt x="821149" y="1069593"/>
                </a:cubicBezTo>
                <a:cubicBezTo>
                  <a:pt x="821536" y="1069397"/>
                  <a:pt x="823865" y="1068035"/>
                  <a:pt x="824447" y="1067643"/>
                </a:cubicBezTo>
                <a:cubicBezTo>
                  <a:pt x="825226" y="1067256"/>
                  <a:pt x="827163" y="1066085"/>
                  <a:pt x="827550" y="1065502"/>
                </a:cubicBezTo>
                <a:cubicBezTo>
                  <a:pt x="828132" y="1064718"/>
                  <a:pt x="827941" y="1064135"/>
                  <a:pt x="827550" y="1063552"/>
                </a:cubicBezTo>
                <a:lnTo>
                  <a:pt x="825416" y="1060431"/>
                </a:lnTo>
                <a:cubicBezTo>
                  <a:pt x="825226" y="1060044"/>
                  <a:pt x="824643" y="1059456"/>
                  <a:pt x="824643" y="1059265"/>
                </a:cubicBezTo>
                <a:lnTo>
                  <a:pt x="824834" y="1058677"/>
                </a:lnTo>
                <a:cubicBezTo>
                  <a:pt x="825416" y="1059848"/>
                  <a:pt x="826968" y="1061210"/>
                  <a:pt x="828328" y="1061602"/>
                </a:cubicBezTo>
                <a:cubicBezTo>
                  <a:pt x="829297" y="1061994"/>
                  <a:pt x="829879" y="1061798"/>
                  <a:pt x="830075" y="1062185"/>
                </a:cubicBezTo>
                <a:lnTo>
                  <a:pt x="830271" y="1062773"/>
                </a:lnTo>
                <a:cubicBezTo>
                  <a:pt x="830657" y="1063748"/>
                  <a:pt x="830853" y="1062773"/>
                  <a:pt x="830271" y="1064527"/>
                </a:cubicBezTo>
                <a:cubicBezTo>
                  <a:pt x="829688" y="1066281"/>
                  <a:pt x="829493" y="1068422"/>
                  <a:pt x="829493" y="1070372"/>
                </a:cubicBezTo>
                <a:cubicBezTo>
                  <a:pt x="829493" y="1071347"/>
                  <a:pt x="829688" y="1072322"/>
                  <a:pt x="829688" y="1073297"/>
                </a:cubicBezTo>
                <a:cubicBezTo>
                  <a:pt x="829297" y="1073101"/>
                  <a:pt x="829297" y="1072905"/>
                  <a:pt x="828715" y="1072709"/>
                </a:cubicBezTo>
                <a:cubicBezTo>
                  <a:pt x="827550" y="1072322"/>
                  <a:pt x="827163" y="1073101"/>
                  <a:pt x="826581" y="1073684"/>
                </a:cubicBezTo>
                <a:cubicBezTo>
                  <a:pt x="826385" y="1073880"/>
                  <a:pt x="826385" y="1073880"/>
                  <a:pt x="826194" y="1074076"/>
                </a:cubicBezTo>
                <a:cubicBezTo>
                  <a:pt x="825999" y="1074272"/>
                  <a:pt x="825999" y="1074272"/>
                  <a:pt x="825803" y="1074463"/>
                </a:cubicBezTo>
                <a:cubicBezTo>
                  <a:pt x="825226" y="1075051"/>
                  <a:pt x="824643" y="1075438"/>
                  <a:pt x="824061" y="1075830"/>
                </a:cubicBezTo>
                <a:cubicBezTo>
                  <a:pt x="823669" y="1076026"/>
                  <a:pt x="822505" y="1077001"/>
                  <a:pt x="822118" y="1077192"/>
                </a:cubicBezTo>
                <a:cubicBezTo>
                  <a:pt x="822118" y="1077001"/>
                  <a:pt x="821149" y="1076413"/>
                  <a:pt x="820953" y="1076217"/>
                </a:cubicBezTo>
                <a:cubicBezTo>
                  <a:pt x="819984" y="1074855"/>
                  <a:pt x="819016" y="1073880"/>
                  <a:pt x="817851" y="1073101"/>
                </a:cubicBezTo>
                <a:close/>
                <a:moveTo>
                  <a:pt x="868499" y="1061406"/>
                </a:moveTo>
                <a:cubicBezTo>
                  <a:pt x="868886" y="1061210"/>
                  <a:pt x="871602" y="1059265"/>
                  <a:pt x="872184" y="1059069"/>
                </a:cubicBezTo>
                <a:cubicBezTo>
                  <a:pt x="872380" y="1059652"/>
                  <a:pt x="872576" y="1060823"/>
                  <a:pt x="872576" y="1061210"/>
                </a:cubicBezTo>
                <a:lnTo>
                  <a:pt x="872576" y="1062577"/>
                </a:lnTo>
                <a:cubicBezTo>
                  <a:pt x="872576" y="1063160"/>
                  <a:pt x="871798" y="1064331"/>
                  <a:pt x="871602" y="1064914"/>
                </a:cubicBezTo>
                <a:lnTo>
                  <a:pt x="868499" y="1063748"/>
                </a:lnTo>
                <a:lnTo>
                  <a:pt x="868499" y="1061406"/>
                </a:lnTo>
                <a:close/>
                <a:moveTo>
                  <a:pt x="781947" y="1083429"/>
                </a:moveTo>
                <a:cubicBezTo>
                  <a:pt x="784276" y="1081871"/>
                  <a:pt x="794171" y="1079725"/>
                  <a:pt x="797665" y="1077971"/>
                </a:cubicBezTo>
                <a:cubicBezTo>
                  <a:pt x="799994" y="1076805"/>
                  <a:pt x="798829" y="1077192"/>
                  <a:pt x="800190" y="1075247"/>
                </a:cubicBezTo>
                <a:cubicBezTo>
                  <a:pt x="800386" y="1074855"/>
                  <a:pt x="800772" y="1074463"/>
                  <a:pt x="800963" y="1074272"/>
                </a:cubicBezTo>
                <a:cubicBezTo>
                  <a:pt x="802128" y="1073101"/>
                  <a:pt x="803292" y="1072126"/>
                  <a:pt x="804849" y="1071151"/>
                </a:cubicBezTo>
                <a:cubicBezTo>
                  <a:pt x="808920" y="1068618"/>
                  <a:pt x="815908" y="1065889"/>
                  <a:pt x="820758" y="1066085"/>
                </a:cubicBezTo>
                <a:lnTo>
                  <a:pt x="818820" y="1067256"/>
                </a:lnTo>
                <a:cubicBezTo>
                  <a:pt x="818042" y="1067643"/>
                  <a:pt x="817459" y="1068035"/>
                  <a:pt x="817655" y="1069397"/>
                </a:cubicBezTo>
                <a:lnTo>
                  <a:pt x="814161" y="1070955"/>
                </a:lnTo>
                <a:cubicBezTo>
                  <a:pt x="812610" y="1071543"/>
                  <a:pt x="812610" y="1073101"/>
                  <a:pt x="813775" y="1073880"/>
                </a:cubicBezTo>
                <a:lnTo>
                  <a:pt x="818433" y="1077971"/>
                </a:lnTo>
                <a:cubicBezTo>
                  <a:pt x="818624" y="1078167"/>
                  <a:pt x="819011" y="1078363"/>
                  <a:pt x="819011" y="1078559"/>
                </a:cubicBezTo>
                <a:cubicBezTo>
                  <a:pt x="818624" y="1078946"/>
                  <a:pt x="817073" y="1079725"/>
                  <a:pt x="816490" y="1079921"/>
                </a:cubicBezTo>
                <a:cubicBezTo>
                  <a:pt x="813965" y="1081092"/>
                  <a:pt x="811059" y="1082263"/>
                  <a:pt x="808147" y="1083042"/>
                </a:cubicBezTo>
                <a:cubicBezTo>
                  <a:pt x="806013" y="1083625"/>
                  <a:pt x="803875" y="1084017"/>
                  <a:pt x="801545" y="1084017"/>
                </a:cubicBezTo>
                <a:cubicBezTo>
                  <a:pt x="799803" y="1084208"/>
                  <a:pt x="796114" y="1084017"/>
                  <a:pt x="794562" y="1083429"/>
                </a:cubicBezTo>
                <a:cubicBezTo>
                  <a:pt x="794753" y="1082263"/>
                  <a:pt x="795531" y="1081288"/>
                  <a:pt x="794562" y="1080313"/>
                </a:cubicBezTo>
                <a:cubicBezTo>
                  <a:pt x="793784" y="1079534"/>
                  <a:pt x="792233" y="1080117"/>
                  <a:pt x="791264" y="1080509"/>
                </a:cubicBezTo>
                <a:cubicBezTo>
                  <a:pt x="789125" y="1081092"/>
                  <a:pt x="787188" y="1082067"/>
                  <a:pt x="785637" y="1083233"/>
                </a:cubicBezTo>
                <a:cubicBezTo>
                  <a:pt x="783694" y="1084600"/>
                  <a:pt x="782916" y="1085575"/>
                  <a:pt x="781560" y="1087329"/>
                </a:cubicBezTo>
                <a:cubicBezTo>
                  <a:pt x="780395" y="1088887"/>
                  <a:pt x="780978" y="1088887"/>
                  <a:pt x="780978" y="1090641"/>
                </a:cubicBezTo>
                <a:cubicBezTo>
                  <a:pt x="780978" y="1091812"/>
                  <a:pt x="780591" y="1092978"/>
                  <a:pt x="780009" y="1093762"/>
                </a:cubicBezTo>
                <a:cubicBezTo>
                  <a:pt x="779617" y="1094541"/>
                  <a:pt x="778648" y="1095516"/>
                  <a:pt x="778066" y="1095903"/>
                </a:cubicBezTo>
                <a:cubicBezTo>
                  <a:pt x="776901" y="1096486"/>
                  <a:pt x="776515" y="1096682"/>
                  <a:pt x="775541" y="1097657"/>
                </a:cubicBezTo>
                <a:cubicBezTo>
                  <a:pt x="773990" y="1099215"/>
                  <a:pt x="773799" y="1100969"/>
                  <a:pt x="773217" y="1103502"/>
                </a:cubicBezTo>
                <a:cubicBezTo>
                  <a:pt x="773021" y="1104090"/>
                  <a:pt x="773021" y="1104477"/>
                  <a:pt x="772825" y="1105256"/>
                </a:cubicBezTo>
                <a:cubicBezTo>
                  <a:pt x="772825" y="1105844"/>
                  <a:pt x="772634" y="1106427"/>
                  <a:pt x="772634" y="1107010"/>
                </a:cubicBezTo>
                <a:cubicBezTo>
                  <a:pt x="772243" y="1109156"/>
                  <a:pt x="772243" y="1107794"/>
                  <a:pt x="770691" y="1109156"/>
                </a:cubicBezTo>
                <a:cubicBezTo>
                  <a:pt x="770109" y="1109739"/>
                  <a:pt x="769140" y="1110910"/>
                  <a:pt x="769140" y="1111885"/>
                </a:cubicBezTo>
                <a:cubicBezTo>
                  <a:pt x="769140" y="1112860"/>
                  <a:pt x="769723" y="1113056"/>
                  <a:pt x="769527" y="1115393"/>
                </a:cubicBezTo>
                <a:cubicBezTo>
                  <a:pt x="769331" y="1115197"/>
                  <a:pt x="769140" y="1113835"/>
                  <a:pt x="768944" y="1113247"/>
                </a:cubicBezTo>
                <a:cubicBezTo>
                  <a:pt x="768944" y="1112468"/>
                  <a:pt x="768944" y="1111689"/>
                  <a:pt x="769140" y="1110910"/>
                </a:cubicBezTo>
                <a:cubicBezTo>
                  <a:pt x="769331" y="1109739"/>
                  <a:pt x="769527" y="1109935"/>
                  <a:pt x="769913" y="1109156"/>
                </a:cubicBezTo>
                <a:cubicBezTo>
                  <a:pt x="772052" y="1105844"/>
                  <a:pt x="770691" y="1101361"/>
                  <a:pt x="771470" y="1098436"/>
                </a:cubicBezTo>
                <a:cubicBezTo>
                  <a:pt x="771856" y="1097270"/>
                  <a:pt x="772439" y="1095707"/>
                  <a:pt x="773217" y="1095124"/>
                </a:cubicBezTo>
                <a:cubicBezTo>
                  <a:pt x="773799" y="1094732"/>
                  <a:pt x="773990" y="1094732"/>
                  <a:pt x="774768" y="1094149"/>
                </a:cubicBezTo>
                <a:cubicBezTo>
                  <a:pt x="775154" y="1093762"/>
                  <a:pt x="775541" y="1093370"/>
                  <a:pt x="775933" y="1092787"/>
                </a:cubicBezTo>
                <a:cubicBezTo>
                  <a:pt x="777680" y="1090058"/>
                  <a:pt x="776515" y="1088304"/>
                  <a:pt x="777484" y="1086550"/>
                </a:cubicBezTo>
                <a:cubicBezTo>
                  <a:pt x="778066" y="1085575"/>
                  <a:pt x="778453" y="1085379"/>
                  <a:pt x="778453" y="1085183"/>
                </a:cubicBezTo>
                <a:cubicBezTo>
                  <a:pt x="778453" y="1085575"/>
                  <a:pt x="778066" y="1086354"/>
                  <a:pt x="778066" y="1086741"/>
                </a:cubicBezTo>
                <a:cubicBezTo>
                  <a:pt x="777870" y="1087329"/>
                  <a:pt x="777870" y="1087912"/>
                  <a:pt x="777870" y="1088495"/>
                </a:cubicBezTo>
                <a:cubicBezTo>
                  <a:pt x="777484" y="1091420"/>
                  <a:pt x="777870" y="1091033"/>
                  <a:pt x="776123" y="1092978"/>
                </a:cubicBezTo>
                <a:cubicBezTo>
                  <a:pt x="775350" y="1093762"/>
                  <a:pt x="775737" y="1095320"/>
                  <a:pt x="777097" y="1095516"/>
                </a:cubicBezTo>
                <a:cubicBezTo>
                  <a:pt x="778453" y="1095707"/>
                  <a:pt x="779813" y="1093762"/>
                  <a:pt x="780395" y="1092591"/>
                </a:cubicBezTo>
                <a:cubicBezTo>
                  <a:pt x="780978" y="1091224"/>
                  <a:pt x="780978" y="1090641"/>
                  <a:pt x="781174" y="1089083"/>
                </a:cubicBezTo>
                <a:cubicBezTo>
                  <a:pt x="781174" y="1088495"/>
                  <a:pt x="781364" y="1087912"/>
                  <a:pt x="781364" y="1087133"/>
                </a:cubicBezTo>
                <a:cubicBezTo>
                  <a:pt x="781560" y="1086158"/>
                  <a:pt x="781560" y="1085962"/>
                  <a:pt x="781947" y="1085771"/>
                </a:cubicBezTo>
                <a:cubicBezTo>
                  <a:pt x="782333" y="1085575"/>
                  <a:pt x="782725" y="1084987"/>
                  <a:pt x="782529" y="1084208"/>
                </a:cubicBezTo>
                <a:cubicBezTo>
                  <a:pt x="782529" y="1084017"/>
                  <a:pt x="782333" y="1083625"/>
                  <a:pt x="782142" y="1083429"/>
                </a:cubicBezTo>
                <a:cubicBezTo>
                  <a:pt x="782333" y="1083625"/>
                  <a:pt x="782142" y="1083625"/>
                  <a:pt x="781947" y="1083429"/>
                </a:cubicBezTo>
                <a:close/>
                <a:moveTo>
                  <a:pt x="863645" y="1073297"/>
                </a:moveTo>
                <a:cubicBezTo>
                  <a:pt x="864037" y="1073101"/>
                  <a:pt x="865005" y="1072518"/>
                  <a:pt x="865201" y="1072322"/>
                </a:cubicBezTo>
                <a:cubicBezTo>
                  <a:pt x="865201" y="1072709"/>
                  <a:pt x="864810" y="1072709"/>
                  <a:pt x="864619" y="1073684"/>
                </a:cubicBezTo>
                <a:cubicBezTo>
                  <a:pt x="864227" y="1073488"/>
                  <a:pt x="864227" y="1073488"/>
                  <a:pt x="863645" y="1073297"/>
                </a:cubicBezTo>
                <a:close/>
                <a:moveTo>
                  <a:pt x="850256" y="1076217"/>
                </a:moveTo>
                <a:cubicBezTo>
                  <a:pt x="853946" y="1076217"/>
                  <a:pt x="855497" y="1076217"/>
                  <a:pt x="858991" y="1075247"/>
                </a:cubicBezTo>
                <a:cubicBezTo>
                  <a:pt x="859378" y="1075051"/>
                  <a:pt x="859764" y="1075051"/>
                  <a:pt x="860156" y="1074855"/>
                </a:cubicBezTo>
                <a:cubicBezTo>
                  <a:pt x="860542" y="1074659"/>
                  <a:pt x="860929" y="1074463"/>
                  <a:pt x="861321" y="1074463"/>
                </a:cubicBezTo>
                <a:cubicBezTo>
                  <a:pt x="860542" y="1075051"/>
                  <a:pt x="859574" y="1075438"/>
                  <a:pt x="859182" y="1076217"/>
                </a:cubicBezTo>
                <a:cubicBezTo>
                  <a:pt x="858409" y="1075830"/>
                  <a:pt x="858409" y="1075830"/>
                  <a:pt x="857435" y="1075830"/>
                </a:cubicBezTo>
                <a:cubicBezTo>
                  <a:pt x="856858" y="1075830"/>
                  <a:pt x="856275" y="1076026"/>
                  <a:pt x="855497" y="1076026"/>
                </a:cubicBezTo>
                <a:cubicBezTo>
                  <a:pt x="854719" y="1076217"/>
                  <a:pt x="854332" y="1076217"/>
                  <a:pt x="853750" y="1076609"/>
                </a:cubicBezTo>
                <a:cubicBezTo>
                  <a:pt x="853168" y="1077192"/>
                  <a:pt x="853364" y="1077584"/>
                  <a:pt x="853364" y="1078363"/>
                </a:cubicBezTo>
                <a:cubicBezTo>
                  <a:pt x="853168" y="1077971"/>
                  <a:pt x="853168" y="1077780"/>
                  <a:pt x="852972" y="1077388"/>
                </a:cubicBezTo>
                <a:cubicBezTo>
                  <a:pt x="852585" y="1076609"/>
                  <a:pt x="851421" y="1076609"/>
                  <a:pt x="850452" y="1076217"/>
                </a:cubicBezTo>
                <a:lnTo>
                  <a:pt x="850256" y="1076217"/>
                </a:lnTo>
                <a:lnTo>
                  <a:pt x="850256" y="1076217"/>
                </a:lnTo>
                <a:close/>
                <a:moveTo>
                  <a:pt x="858409" y="1093370"/>
                </a:moveTo>
                <a:cubicBezTo>
                  <a:pt x="857827" y="1092008"/>
                  <a:pt x="857244" y="1090837"/>
                  <a:pt x="856466" y="1089666"/>
                </a:cubicBezTo>
                <a:cubicBezTo>
                  <a:pt x="855884" y="1088495"/>
                  <a:pt x="855111" y="1087133"/>
                  <a:pt x="854528" y="1085962"/>
                </a:cubicBezTo>
                <a:cubicBezTo>
                  <a:pt x="854137" y="1085379"/>
                  <a:pt x="852781" y="1082650"/>
                  <a:pt x="852585" y="1082263"/>
                </a:cubicBezTo>
                <a:cubicBezTo>
                  <a:pt x="853364" y="1082263"/>
                  <a:pt x="854332" y="1082454"/>
                  <a:pt x="855111" y="1082650"/>
                </a:cubicBezTo>
                <a:cubicBezTo>
                  <a:pt x="856466" y="1082650"/>
                  <a:pt x="856662" y="1081675"/>
                  <a:pt x="856853" y="1081288"/>
                </a:cubicBezTo>
                <a:cubicBezTo>
                  <a:pt x="857048" y="1082067"/>
                  <a:pt x="857631" y="1082650"/>
                  <a:pt x="858600" y="1082650"/>
                </a:cubicBezTo>
                <a:cubicBezTo>
                  <a:pt x="859182" y="1082650"/>
                  <a:pt x="860542" y="1082454"/>
                  <a:pt x="861125" y="1082263"/>
                </a:cubicBezTo>
                <a:cubicBezTo>
                  <a:pt x="862676" y="1081871"/>
                  <a:pt x="862289" y="1080313"/>
                  <a:pt x="862289" y="1079142"/>
                </a:cubicBezTo>
                <a:lnTo>
                  <a:pt x="862289" y="1078167"/>
                </a:lnTo>
                <a:cubicBezTo>
                  <a:pt x="862289" y="1077780"/>
                  <a:pt x="862289" y="1078167"/>
                  <a:pt x="862289" y="1077971"/>
                </a:cubicBezTo>
                <a:cubicBezTo>
                  <a:pt x="862485" y="1078167"/>
                  <a:pt x="862485" y="1079142"/>
                  <a:pt x="862676" y="1079725"/>
                </a:cubicBezTo>
                <a:cubicBezTo>
                  <a:pt x="863454" y="1081675"/>
                  <a:pt x="866170" y="1079921"/>
                  <a:pt x="867335" y="1080117"/>
                </a:cubicBezTo>
                <a:lnTo>
                  <a:pt x="868113" y="1089279"/>
                </a:lnTo>
                <a:cubicBezTo>
                  <a:pt x="867139" y="1089279"/>
                  <a:pt x="866366" y="1089083"/>
                  <a:pt x="865974" y="1089666"/>
                </a:cubicBezTo>
                <a:cubicBezTo>
                  <a:pt x="865392" y="1090254"/>
                  <a:pt x="865588" y="1090837"/>
                  <a:pt x="865784" y="1091616"/>
                </a:cubicBezTo>
                <a:cubicBezTo>
                  <a:pt x="865392" y="1091616"/>
                  <a:pt x="865005" y="1091812"/>
                  <a:pt x="864619" y="1091812"/>
                </a:cubicBezTo>
                <a:cubicBezTo>
                  <a:pt x="864227" y="1091812"/>
                  <a:pt x="863841" y="1091812"/>
                  <a:pt x="863454" y="1092003"/>
                </a:cubicBezTo>
                <a:cubicBezTo>
                  <a:pt x="862872" y="1092395"/>
                  <a:pt x="862676" y="1092787"/>
                  <a:pt x="862289" y="1093566"/>
                </a:cubicBezTo>
                <a:lnTo>
                  <a:pt x="860347" y="1097270"/>
                </a:lnTo>
                <a:cubicBezTo>
                  <a:pt x="860347" y="1097270"/>
                  <a:pt x="860347" y="1097270"/>
                  <a:pt x="860156" y="1097074"/>
                </a:cubicBezTo>
                <a:lnTo>
                  <a:pt x="859182" y="1095320"/>
                </a:lnTo>
                <a:cubicBezTo>
                  <a:pt x="858991" y="1094541"/>
                  <a:pt x="858600" y="1093953"/>
                  <a:pt x="858409" y="1093370"/>
                </a:cubicBezTo>
                <a:close/>
                <a:moveTo>
                  <a:pt x="842691" y="1072322"/>
                </a:moveTo>
                <a:lnTo>
                  <a:pt x="843077" y="1072905"/>
                </a:lnTo>
                <a:cubicBezTo>
                  <a:pt x="843077" y="1073101"/>
                  <a:pt x="843273" y="1073297"/>
                  <a:pt x="843273" y="1073488"/>
                </a:cubicBezTo>
                <a:lnTo>
                  <a:pt x="851421" y="1089666"/>
                </a:lnTo>
                <a:cubicBezTo>
                  <a:pt x="850643" y="1089666"/>
                  <a:pt x="850065" y="1089862"/>
                  <a:pt x="849870" y="1090445"/>
                </a:cubicBezTo>
                <a:cubicBezTo>
                  <a:pt x="849483" y="1091033"/>
                  <a:pt x="849483" y="1091616"/>
                  <a:pt x="849674" y="1092395"/>
                </a:cubicBezTo>
                <a:cubicBezTo>
                  <a:pt x="849674" y="1093953"/>
                  <a:pt x="849870" y="1094928"/>
                  <a:pt x="850256" y="1096295"/>
                </a:cubicBezTo>
                <a:lnTo>
                  <a:pt x="844628" y="1093953"/>
                </a:lnTo>
                <a:cubicBezTo>
                  <a:pt x="844433" y="1091616"/>
                  <a:pt x="844046" y="1090641"/>
                  <a:pt x="842882" y="1089279"/>
                </a:cubicBezTo>
                <a:cubicBezTo>
                  <a:pt x="842691" y="1089083"/>
                  <a:pt x="842299" y="1088691"/>
                  <a:pt x="842108" y="1088495"/>
                </a:cubicBezTo>
                <a:cubicBezTo>
                  <a:pt x="841526" y="1088108"/>
                  <a:pt x="840944" y="1087525"/>
                  <a:pt x="840552" y="1086937"/>
                </a:cubicBezTo>
                <a:cubicBezTo>
                  <a:pt x="840361" y="1086741"/>
                  <a:pt x="839970" y="1086354"/>
                  <a:pt x="839779" y="1086158"/>
                </a:cubicBezTo>
                <a:lnTo>
                  <a:pt x="842691" y="1072322"/>
                </a:lnTo>
                <a:close/>
                <a:moveTo>
                  <a:pt x="800381" y="1087133"/>
                </a:moveTo>
                <a:cubicBezTo>
                  <a:pt x="809116" y="1087133"/>
                  <a:pt x="819016" y="1083233"/>
                  <a:pt x="825612" y="1078167"/>
                </a:cubicBezTo>
                <a:lnTo>
                  <a:pt x="828328" y="1076026"/>
                </a:lnTo>
                <a:cubicBezTo>
                  <a:pt x="828524" y="1076217"/>
                  <a:pt x="828715" y="1076413"/>
                  <a:pt x="829106" y="1076609"/>
                </a:cubicBezTo>
                <a:cubicBezTo>
                  <a:pt x="831430" y="1078363"/>
                  <a:pt x="830853" y="1077971"/>
                  <a:pt x="831626" y="1080117"/>
                </a:cubicBezTo>
                <a:cubicBezTo>
                  <a:pt x="831822" y="1080700"/>
                  <a:pt x="832013" y="1081288"/>
                  <a:pt x="832209" y="1081871"/>
                </a:cubicBezTo>
                <a:cubicBezTo>
                  <a:pt x="832595" y="1082846"/>
                  <a:pt x="833178" y="1084796"/>
                  <a:pt x="833178" y="1085771"/>
                </a:cubicBezTo>
                <a:cubicBezTo>
                  <a:pt x="833178" y="1086158"/>
                  <a:pt x="832987" y="1086354"/>
                  <a:pt x="832791" y="1086550"/>
                </a:cubicBezTo>
                <a:cubicBezTo>
                  <a:pt x="832404" y="1087329"/>
                  <a:pt x="831822" y="1088108"/>
                  <a:pt x="831626" y="1088887"/>
                </a:cubicBezTo>
                <a:cubicBezTo>
                  <a:pt x="830853" y="1088691"/>
                  <a:pt x="830462" y="1088495"/>
                  <a:pt x="829688" y="1088495"/>
                </a:cubicBezTo>
                <a:cubicBezTo>
                  <a:pt x="828132" y="1088304"/>
                  <a:pt x="827163" y="1088495"/>
                  <a:pt x="826385" y="1088304"/>
                </a:cubicBezTo>
                <a:cubicBezTo>
                  <a:pt x="825803" y="1088304"/>
                  <a:pt x="825803" y="1088304"/>
                  <a:pt x="825416" y="1088495"/>
                </a:cubicBezTo>
                <a:cubicBezTo>
                  <a:pt x="824643" y="1088691"/>
                  <a:pt x="824061" y="1088691"/>
                  <a:pt x="823479" y="1088887"/>
                </a:cubicBezTo>
                <a:cubicBezTo>
                  <a:pt x="822505" y="1089083"/>
                  <a:pt x="820758" y="1089666"/>
                  <a:pt x="820175" y="1090249"/>
                </a:cubicBezTo>
                <a:cubicBezTo>
                  <a:pt x="819984" y="1090445"/>
                  <a:pt x="819789" y="1090641"/>
                  <a:pt x="819593" y="1090837"/>
                </a:cubicBezTo>
                <a:cubicBezTo>
                  <a:pt x="819016" y="1091616"/>
                  <a:pt x="818624" y="1092008"/>
                  <a:pt x="818042" y="1092787"/>
                </a:cubicBezTo>
                <a:cubicBezTo>
                  <a:pt x="813965" y="1096878"/>
                  <a:pt x="807565" y="1099215"/>
                  <a:pt x="801159" y="1099215"/>
                </a:cubicBezTo>
                <a:cubicBezTo>
                  <a:pt x="799608" y="1099215"/>
                  <a:pt x="799994" y="1099215"/>
                  <a:pt x="798639" y="1099607"/>
                </a:cubicBezTo>
                <a:cubicBezTo>
                  <a:pt x="797861" y="1099803"/>
                  <a:pt x="797278" y="1100190"/>
                  <a:pt x="796500" y="1100582"/>
                </a:cubicBezTo>
                <a:cubicBezTo>
                  <a:pt x="796114" y="1100778"/>
                  <a:pt x="795727" y="1100969"/>
                  <a:pt x="795531" y="1100969"/>
                </a:cubicBezTo>
                <a:cubicBezTo>
                  <a:pt x="795145" y="1101165"/>
                  <a:pt x="794753" y="1100969"/>
                  <a:pt x="794367" y="1101361"/>
                </a:cubicBezTo>
                <a:cubicBezTo>
                  <a:pt x="793980" y="1101557"/>
                  <a:pt x="793980" y="1101748"/>
                  <a:pt x="793398" y="1101944"/>
                </a:cubicBezTo>
                <a:cubicBezTo>
                  <a:pt x="793011" y="1102140"/>
                  <a:pt x="791651" y="1102532"/>
                  <a:pt x="791264" y="1102919"/>
                </a:cubicBezTo>
                <a:lnTo>
                  <a:pt x="788543" y="1104673"/>
                </a:lnTo>
                <a:cubicBezTo>
                  <a:pt x="786605" y="1106040"/>
                  <a:pt x="786605" y="1105648"/>
                  <a:pt x="785245" y="1107206"/>
                </a:cubicBezTo>
                <a:lnTo>
                  <a:pt x="782725" y="1109935"/>
                </a:lnTo>
                <a:cubicBezTo>
                  <a:pt x="782529" y="1110131"/>
                  <a:pt x="782529" y="1110131"/>
                  <a:pt x="782333" y="1110327"/>
                </a:cubicBezTo>
                <a:lnTo>
                  <a:pt x="779813" y="1113835"/>
                </a:lnTo>
                <a:cubicBezTo>
                  <a:pt x="777870" y="1116368"/>
                  <a:pt x="776901" y="1118318"/>
                  <a:pt x="775154" y="1121047"/>
                </a:cubicBezTo>
                <a:cubicBezTo>
                  <a:pt x="775350" y="1120655"/>
                  <a:pt x="775541" y="1120263"/>
                  <a:pt x="775541" y="1119876"/>
                </a:cubicBezTo>
                <a:cubicBezTo>
                  <a:pt x="775737" y="1119484"/>
                  <a:pt x="775737" y="1119097"/>
                  <a:pt x="775933" y="1118705"/>
                </a:cubicBezTo>
                <a:cubicBezTo>
                  <a:pt x="776515" y="1117147"/>
                  <a:pt x="778262" y="1114222"/>
                  <a:pt x="779427" y="1112860"/>
                </a:cubicBezTo>
                <a:cubicBezTo>
                  <a:pt x="780200" y="1112081"/>
                  <a:pt x="782142" y="1109156"/>
                  <a:pt x="782333" y="1108377"/>
                </a:cubicBezTo>
                <a:cubicBezTo>
                  <a:pt x="782725" y="1107206"/>
                  <a:pt x="782529" y="1106819"/>
                  <a:pt x="783307" y="1106040"/>
                </a:cubicBezTo>
                <a:cubicBezTo>
                  <a:pt x="783889" y="1105256"/>
                  <a:pt x="784276" y="1105065"/>
                  <a:pt x="785245" y="1104477"/>
                </a:cubicBezTo>
                <a:lnTo>
                  <a:pt x="787379" y="1103115"/>
                </a:lnTo>
                <a:cubicBezTo>
                  <a:pt x="790290" y="1100969"/>
                  <a:pt x="792037" y="1092591"/>
                  <a:pt x="793202" y="1088887"/>
                </a:cubicBezTo>
                <a:cubicBezTo>
                  <a:pt x="793398" y="1088108"/>
                  <a:pt x="793980" y="1087133"/>
                  <a:pt x="793980" y="1086354"/>
                </a:cubicBezTo>
                <a:cubicBezTo>
                  <a:pt x="796114" y="1086937"/>
                  <a:pt x="798056" y="1087133"/>
                  <a:pt x="800381" y="1087133"/>
                </a:cubicBezTo>
                <a:close/>
                <a:moveTo>
                  <a:pt x="834538" y="1090058"/>
                </a:moveTo>
                <a:cubicBezTo>
                  <a:pt x="834538" y="1089470"/>
                  <a:pt x="835120" y="1088691"/>
                  <a:pt x="835316" y="1088304"/>
                </a:cubicBezTo>
                <a:cubicBezTo>
                  <a:pt x="836089" y="1087133"/>
                  <a:pt x="835898" y="1087133"/>
                  <a:pt x="836089" y="1086550"/>
                </a:cubicBezTo>
                <a:cubicBezTo>
                  <a:pt x="836285" y="1086741"/>
                  <a:pt x="836285" y="1086741"/>
                  <a:pt x="836285" y="1086937"/>
                </a:cubicBezTo>
                <a:cubicBezTo>
                  <a:pt x="836672" y="1087329"/>
                  <a:pt x="837645" y="1088495"/>
                  <a:pt x="838223" y="1088887"/>
                </a:cubicBezTo>
                <a:cubicBezTo>
                  <a:pt x="838419" y="1089083"/>
                  <a:pt x="838419" y="1089083"/>
                  <a:pt x="838614" y="1089279"/>
                </a:cubicBezTo>
                <a:cubicBezTo>
                  <a:pt x="839583" y="1090445"/>
                  <a:pt x="840748" y="1090837"/>
                  <a:pt x="840944" y="1092199"/>
                </a:cubicBezTo>
                <a:cubicBezTo>
                  <a:pt x="840552" y="1092008"/>
                  <a:pt x="839779" y="1091812"/>
                  <a:pt x="839387" y="1091616"/>
                </a:cubicBezTo>
                <a:cubicBezTo>
                  <a:pt x="838032" y="1091033"/>
                  <a:pt x="836089" y="1090641"/>
                  <a:pt x="834538" y="1090058"/>
                </a:cubicBezTo>
                <a:close/>
                <a:moveTo>
                  <a:pt x="870051" y="1092787"/>
                </a:moveTo>
                <a:cubicBezTo>
                  <a:pt x="872184" y="1091812"/>
                  <a:pt x="871798" y="1091420"/>
                  <a:pt x="871993" y="1090641"/>
                </a:cubicBezTo>
                <a:cubicBezTo>
                  <a:pt x="872962" y="1090641"/>
                  <a:pt x="876843" y="1090837"/>
                  <a:pt x="877425" y="1091033"/>
                </a:cubicBezTo>
                <a:cubicBezTo>
                  <a:pt x="878203" y="1091224"/>
                  <a:pt x="878786" y="1091616"/>
                  <a:pt x="879368" y="1092003"/>
                </a:cubicBezTo>
                <a:cubicBezTo>
                  <a:pt x="879755" y="1092395"/>
                  <a:pt x="880141" y="1093174"/>
                  <a:pt x="880533" y="1093762"/>
                </a:cubicBezTo>
                <a:cubicBezTo>
                  <a:pt x="881306" y="1094928"/>
                  <a:pt x="882084" y="1096295"/>
                  <a:pt x="882666" y="1097461"/>
                </a:cubicBezTo>
                <a:lnTo>
                  <a:pt x="884604" y="1101361"/>
                </a:lnTo>
                <a:lnTo>
                  <a:pt x="883439" y="1099411"/>
                </a:lnTo>
                <a:cubicBezTo>
                  <a:pt x="881888" y="1097074"/>
                  <a:pt x="882084" y="1097657"/>
                  <a:pt x="880724" y="1095707"/>
                </a:cubicBezTo>
                <a:cubicBezTo>
                  <a:pt x="880533" y="1095320"/>
                  <a:pt x="880141" y="1095124"/>
                  <a:pt x="879950" y="1094732"/>
                </a:cubicBezTo>
                <a:cubicBezTo>
                  <a:pt x="879755" y="1094345"/>
                  <a:pt x="879559" y="1094149"/>
                  <a:pt x="879172" y="1093953"/>
                </a:cubicBezTo>
                <a:cubicBezTo>
                  <a:pt x="878203" y="1092978"/>
                  <a:pt x="876456" y="1092199"/>
                  <a:pt x="874905" y="1091616"/>
                </a:cubicBezTo>
                <a:cubicBezTo>
                  <a:pt x="873545" y="1091033"/>
                  <a:pt x="873545" y="1091420"/>
                  <a:pt x="872380" y="1091812"/>
                </a:cubicBezTo>
                <a:cubicBezTo>
                  <a:pt x="871798" y="1092199"/>
                  <a:pt x="870437" y="1092787"/>
                  <a:pt x="870051" y="1092787"/>
                </a:cubicBezTo>
                <a:close/>
                <a:moveTo>
                  <a:pt x="855111" y="1096878"/>
                </a:moveTo>
                <a:cubicBezTo>
                  <a:pt x="853364" y="1096682"/>
                  <a:pt x="852585" y="1094149"/>
                  <a:pt x="852585" y="1092199"/>
                </a:cubicBezTo>
                <a:cubicBezTo>
                  <a:pt x="852585" y="1092199"/>
                  <a:pt x="852585" y="1092199"/>
                  <a:pt x="852781" y="1092395"/>
                </a:cubicBezTo>
                <a:lnTo>
                  <a:pt x="852781" y="1092591"/>
                </a:lnTo>
                <a:cubicBezTo>
                  <a:pt x="853364" y="1093370"/>
                  <a:pt x="855111" y="1096486"/>
                  <a:pt x="855111" y="1096878"/>
                </a:cubicBezTo>
                <a:close/>
                <a:moveTo>
                  <a:pt x="786605" y="1117147"/>
                </a:moveTo>
                <a:cubicBezTo>
                  <a:pt x="786801" y="1116755"/>
                  <a:pt x="787770" y="1114614"/>
                  <a:pt x="788157" y="1114031"/>
                </a:cubicBezTo>
                <a:cubicBezTo>
                  <a:pt x="788352" y="1113443"/>
                  <a:pt x="788352" y="1113443"/>
                  <a:pt x="788739" y="1113056"/>
                </a:cubicBezTo>
                <a:lnTo>
                  <a:pt x="790290" y="1111493"/>
                </a:lnTo>
                <a:cubicBezTo>
                  <a:pt x="791455" y="1110131"/>
                  <a:pt x="792620" y="1109739"/>
                  <a:pt x="793784" y="1108769"/>
                </a:cubicBezTo>
                <a:cubicBezTo>
                  <a:pt x="794753" y="1107794"/>
                  <a:pt x="795727" y="1106427"/>
                  <a:pt x="796114" y="1105065"/>
                </a:cubicBezTo>
                <a:cubicBezTo>
                  <a:pt x="796500" y="1104090"/>
                  <a:pt x="796114" y="1104286"/>
                  <a:pt x="796696" y="1104090"/>
                </a:cubicBezTo>
                <a:lnTo>
                  <a:pt x="799803" y="1102723"/>
                </a:lnTo>
                <a:cubicBezTo>
                  <a:pt x="800577" y="1102336"/>
                  <a:pt x="801741" y="1102532"/>
                  <a:pt x="802710" y="1102532"/>
                </a:cubicBezTo>
                <a:cubicBezTo>
                  <a:pt x="806591" y="1102336"/>
                  <a:pt x="811249" y="1101165"/>
                  <a:pt x="814743" y="1099215"/>
                </a:cubicBezTo>
                <a:lnTo>
                  <a:pt x="816686" y="1098049"/>
                </a:lnTo>
                <a:cubicBezTo>
                  <a:pt x="816490" y="1098436"/>
                  <a:pt x="815326" y="1099024"/>
                  <a:pt x="814939" y="1099411"/>
                </a:cubicBezTo>
                <a:cubicBezTo>
                  <a:pt x="812996" y="1100582"/>
                  <a:pt x="811059" y="1101748"/>
                  <a:pt x="809116" y="1102723"/>
                </a:cubicBezTo>
                <a:cubicBezTo>
                  <a:pt x="807755" y="1103311"/>
                  <a:pt x="806204" y="1103894"/>
                  <a:pt x="804653" y="1104477"/>
                </a:cubicBezTo>
                <a:cubicBezTo>
                  <a:pt x="803875" y="1104673"/>
                  <a:pt x="803292" y="1104869"/>
                  <a:pt x="802519" y="1105256"/>
                </a:cubicBezTo>
                <a:lnTo>
                  <a:pt x="796309" y="1108181"/>
                </a:lnTo>
                <a:cubicBezTo>
                  <a:pt x="795531" y="1108573"/>
                  <a:pt x="794753" y="1108769"/>
                  <a:pt x="794367" y="1109156"/>
                </a:cubicBezTo>
                <a:cubicBezTo>
                  <a:pt x="792233" y="1110910"/>
                  <a:pt x="792233" y="1110714"/>
                  <a:pt x="790486" y="1113056"/>
                </a:cubicBezTo>
                <a:lnTo>
                  <a:pt x="787770" y="1116368"/>
                </a:lnTo>
                <a:cubicBezTo>
                  <a:pt x="786992" y="1116564"/>
                  <a:pt x="786801" y="1116951"/>
                  <a:pt x="786605" y="1117147"/>
                </a:cubicBezTo>
                <a:close/>
                <a:moveTo>
                  <a:pt x="861707" y="1099994"/>
                </a:moveTo>
                <a:cubicBezTo>
                  <a:pt x="863063" y="1099215"/>
                  <a:pt x="862676" y="1098632"/>
                  <a:pt x="863454" y="1097657"/>
                </a:cubicBezTo>
                <a:cubicBezTo>
                  <a:pt x="863841" y="1098436"/>
                  <a:pt x="864227" y="1099215"/>
                  <a:pt x="864810" y="1099803"/>
                </a:cubicBezTo>
                <a:cubicBezTo>
                  <a:pt x="865588" y="1100969"/>
                  <a:pt x="865392" y="1100969"/>
                  <a:pt x="866366" y="1101557"/>
                </a:cubicBezTo>
                <a:cubicBezTo>
                  <a:pt x="866752" y="1101748"/>
                  <a:pt x="867139" y="1101944"/>
                  <a:pt x="867531" y="1102140"/>
                </a:cubicBezTo>
                <a:cubicBezTo>
                  <a:pt x="868499" y="1102723"/>
                  <a:pt x="868304" y="1102532"/>
                  <a:pt x="869082" y="1103311"/>
                </a:cubicBezTo>
                <a:lnTo>
                  <a:pt x="871215" y="1105648"/>
                </a:lnTo>
                <a:cubicBezTo>
                  <a:pt x="872380" y="1106819"/>
                  <a:pt x="872184" y="1106427"/>
                  <a:pt x="872576" y="1107794"/>
                </a:cubicBezTo>
                <a:cubicBezTo>
                  <a:pt x="872767" y="1108181"/>
                  <a:pt x="872767" y="1108769"/>
                  <a:pt x="872962" y="1109156"/>
                </a:cubicBezTo>
                <a:cubicBezTo>
                  <a:pt x="873349" y="1110523"/>
                  <a:pt x="874905" y="1113056"/>
                  <a:pt x="875096" y="1114031"/>
                </a:cubicBezTo>
                <a:lnTo>
                  <a:pt x="874709" y="1113639"/>
                </a:lnTo>
                <a:cubicBezTo>
                  <a:pt x="872767" y="1110327"/>
                  <a:pt x="873158" y="1111106"/>
                  <a:pt x="870829" y="1108181"/>
                </a:cubicBezTo>
                <a:lnTo>
                  <a:pt x="869468" y="1106623"/>
                </a:lnTo>
                <a:cubicBezTo>
                  <a:pt x="869273" y="1106427"/>
                  <a:pt x="869278" y="1106427"/>
                  <a:pt x="869082" y="1106231"/>
                </a:cubicBezTo>
                <a:lnTo>
                  <a:pt x="867139" y="1104673"/>
                </a:lnTo>
                <a:cubicBezTo>
                  <a:pt x="865201" y="1103115"/>
                  <a:pt x="865974" y="1103311"/>
                  <a:pt x="863063" y="1102919"/>
                </a:cubicBezTo>
                <a:cubicBezTo>
                  <a:pt x="862676" y="1102140"/>
                  <a:pt x="862094" y="1100778"/>
                  <a:pt x="861707" y="1099994"/>
                </a:cubicBezTo>
                <a:close/>
                <a:moveTo>
                  <a:pt x="784472" y="1130009"/>
                </a:moveTo>
                <a:cubicBezTo>
                  <a:pt x="784472" y="1129230"/>
                  <a:pt x="784472" y="1129230"/>
                  <a:pt x="784663" y="1128451"/>
                </a:cubicBezTo>
                <a:cubicBezTo>
                  <a:pt x="785054" y="1127284"/>
                  <a:pt x="785441" y="1125722"/>
                  <a:pt x="785827" y="1124555"/>
                </a:cubicBezTo>
                <a:cubicBezTo>
                  <a:pt x="786605" y="1122993"/>
                  <a:pt x="787383" y="1121434"/>
                  <a:pt x="788157" y="1120072"/>
                </a:cubicBezTo>
                <a:cubicBezTo>
                  <a:pt x="788352" y="1119680"/>
                  <a:pt x="792233" y="1115197"/>
                  <a:pt x="792815" y="1114614"/>
                </a:cubicBezTo>
                <a:lnTo>
                  <a:pt x="793593" y="1113639"/>
                </a:lnTo>
                <a:cubicBezTo>
                  <a:pt x="793784" y="1113443"/>
                  <a:pt x="793784" y="1113443"/>
                  <a:pt x="793980" y="1113247"/>
                </a:cubicBezTo>
                <a:cubicBezTo>
                  <a:pt x="794562" y="1112664"/>
                  <a:pt x="795531" y="1111885"/>
                  <a:pt x="796500" y="1111493"/>
                </a:cubicBezTo>
                <a:cubicBezTo>
                  <a:pt x="798829" y="1110523"/>
                  <a:pt x="801159" y="1109352"/>
                  <a:pt x="803488" y="1108181"/>
                </a:cubicBezTo>
                <a:cubicBezTo>
                  <a:pt x="804266" y="1107794"/>
                  <a:pt x="805039" y="1107598"/>
                  <a:pt x="806013" y="1107206"/>
                </a:cubicBezTo>
                <a:cubicBezTo>
                  <a:pt x="809894" y="1105844"/>
                  <a:pt x="813965" y="1103894"/>
                  <a:pt x="817269" y="1101557"/>
                </a:cubicBezTo>
                <a:cubicBezTo>
                  <a:pt x="818624" y="1100582"/>
                  <a:pt x="819789" y="1099607"/>
                  <a:pt x="821149" y="1098632"/>
                </a:cubicBezTo>
                <a:cubicBezTo>
                  <a:pt x="821536" y="1098240"/>
                  <a:pt x="822118" y="1097853"/>
                  <a:pt x="822505" y="1097270"/>
                </a:cubicBezTo>
                <a:cubicBezTo>
                  <a:pt x="823865" y="1096099"/>
                  <a:pt x="825030" y="1094732"/>
                  <a:pt x="825999" y="1093174"/>
                </a:cubicBezTo>
                <a:cubicBezTo>
                  <a:pt x="826581" y="1092395"/>
                  <a:pt x="826777" y="1091812"/>
                  <a:pt x="827163" y="1091812"/>
                </a:cubicBezTo>
                <a:cubicBezTo>
                  <a:pt x="829106" y="1091812"/>
                  <a:pt x="831626" y="1092395"/>
                  <a:pt x="833373" y="1093370"/>
                </a:cubicBezTo>
                <a:cubicBezTo>
                  <a:pt x="834151" y="1093762"/>
                  <a:pt x="835120" y="1093953"/>
                  <a:pt x="835898" y="1094345"/>
                </a:cubicBezTo>
                <a:cubicBezTo>
                  <a:pt x="837836" y="1095124"/>
                  <a:pt x="839779" y="1096295"/>
                  <a:pt x="840361" y="1098436"/>
                </a:cubicBezTo>
                <a:cubicBezTo>
                  <a:pt x="840552" y="1099024"/>
                  <a:pt x="840361" y="1099215"/>
                  <a:pt x="840748" y="1099607"/>
                </a:cubicBezTo>
                <a:cubicBezTo>
                  <a:pt x="841330" y="1100386"/>
                  <a:pt x="842495" y="1100386"/>
                  <a:pt x="843077" y="1099607"/>
                </a:cubicBezTo>
                <a:cubicBezTo>
                  <a:pt x="843660" y="1099024"/>
                  <a:pt x="843660" y="1097853"/>
                  <a:pt x="844046" y="1097270"/>
                </a:cubicBezTo>
                <a:cubicBezTo>
                  <a:pt x="844628" y="1097461"/>
                  <a:pt x="849674" y="1099607"/>
                  <a:pt x="850838" y="1099994"/>
                </a:cubicBezTo>
                <a:cubicBezTo>
                  <a:pt x="851421" y="1100190"/>
                  <a:pt x="852390" y="1100778"/>
                  <a:pt x="853168" y="1100582"/>
                </a:cubicBezTo>
                <a:cubicBezTo>
                  <a:pt x="853554" y="1100582"/>
                  <a:pt x="854137" y="1100386"/>
                  <a:pt x="854528" y="1100386"/>
                </a:cubicBezTo>
                <a:cubicBezTo>
                  <a:pt x="854719" y="1100386"/>
                  <a:pt x="855497" y="1100778"/>
                  <a:pt x="855693" y="1100778"/>
                </a:cubicBezTo>
                <a:lnTo>
                  <a:pt x="856466" y="1101557"/>
                </a:lnTo>
                <a:cubicBezTo>
                  <a:pt x="857048" y="1102140"/>
                  <a:pt x="858213" y="1103502"/>
                  <a:pt x="858600" y="1104090"/>
                </a:cubicBezTo>
                <a:cubicBezTo>
                  <a:pt x="858991" y="1104673"/>
                  <a:pt x="861707" y="1109935"/>
                  <a:pt x="861903" y="1110327"/>
                </a:cubicBezTo>
                <a:cubicBezTo>
                  <a:pt x="862676" y="1111689"/>
                  <a:pt x="863258" y="1113056"/>
                  <a:pt x="864037" y="1114418"/>
                </a:cubicBezTo>
                <a:cubicBezTo>
                  <a:pt x="864423" y="1115197"/>
                  <a:pt x="864810" y="1115785"/>
                  <a:pt x="865201" y="1116564"/>
                </a:cubicBezTo>
                <a:cubicBezTo>
                  <a:pt x="865588" y="1117147"/>
                  <a:pt x="865588" y="1117147"/>
                  <a:pt x="865588" y="1117730"/>
                </a:cubicBezTo>
                <a:cubicBezTo>
                  <a:pt x="865588" y="1120263"/>
                  <a:pt x="865588" y="1122801"/>
                  <a:pt x="865392" y="1125334"/>
                </a:cubicBezTo>
                <a:cubicBezTo>
                  <a:pt x="865201" y="1128451"/>
                  <a:pt x="865201" y="1128063"/>
                  <a:pt x="865392" y="1131180"/>
                </a:cubicBezTo>
                <a:cubicBezTo>
                  <a:pt x="865392" y="1131959"/>
                  <a:pt x="865392" y="1131763"/>
                  <a:pt x="865005" y="1132351"/>
                </a:cubicBezTo>
                <a:cubicBezTo>
                  <a:pt x="864810" y="1132738"/>
                  <a:pt x="864619" y="1132934"/>
                  <a:pt x="864227" y="1133130"/>
                </a:cubicBezTo>
                <a:cubicBezTo>
                  <a:pt x="863841" y="1133130"/>
                  <a:pt x="863258" y="1133326"/>
                  <a:pt x="862872" y="1133130"/>
                </a:cubicBezTo>
                <a:cubicBezTo>
                  <a:pt x="860542" y="1131763"/>
                  <a:pt x="860542" y="1131571"/>
                  <a:pt x="858600" y="1129622"/>
                </a:cubicBezTo>
                <a:cubicBezTo>
                  <a:pt x="857631" y="1128647"/>
                  <a:pt x="856662" y="1127284"/>
                  <a:pt x="855693" y="1126309"/>
                </a:cubicBezTo>
                <a:cubicBezTo>
                  <a:pt x="855301" y="1125917"/>
                  <a:pt x="855301" y="1125917"/>
                  <a:pt x="855111" y="1125138"/>
                </a:cubicBezTo>
                <a:cubicBezTo>
                  <a:pt x="854915" y="1124359"/>
                  <a:pt x="854719" y="1123384"/>
                  <a:pt x="854528" y="1122605"/>
                </a:cubicBezTo>
                <a:cubicBezTo>
                  <a:pt x="854332" y="1121826"/>
                  <a:pt x="854332" y="1122018"/>
                  <a:pt x="854719" y="1121434"/>
                </a:cubicBezTo>
                <a:cubicBezTo>
                  <a:pt x="855693" y="1119680"/>
                  <a:pt x="859764" y="1113639"/>
                  <a:pt x="858409" y="1111689"/>
                </a:cubicBezTo>
                <a:cubicBezTo>
                  <a:pt x="858213" y="1111493"/>
                  <a:pt x="857827" y="1111106"/>
                  <a:pt x="857435" y="1111106"/>
                </a:cubicBezTo>
                <a:cubicBezTo>
                  <a:pt x="856858" y="1110910"/>
                  <a:pt x="855301" y="1110910"/>
                  <a:pt x="854528" y="1110910"/>
                </a:cubicBezTo>
                <a:cubicBezTo>
                  <a:pt x="854332" y="1110714"/>
                  <a:pt x="854332" y="1110327"/>
                  <a:pt x="854137" y="1110131"/>
                </a:cubicBezTo>
                <a:cubicBezTo>
                  <a:pt x="853946" y="1109935"/>
                  <a:pt x="853750" y="1109739"/>
                  <a:pt x="853554" y="1109548"/>
                </a:cubicBezTo>
                <a:cubicBezTo>
                  <a:pt x="853168" y="1109352"/>
                  <a:pt x="852390" y="1109156"/>
                  <a:pt x="852003" y="1109156"/>
                </a:cubicBezTo>
                <a:cubicBezTo>
                  <a:pt x="846571" y="1107598"/>
                  <a:pt x="848705" y="1106819"/>
                  <a:pt x="847154" y="1105844"/>
                </a:cubicBezTo>
                <a:cubicBezTo>
                  <a:pt x="846762" y="1105648"/>
                  <a:pt x="845989" y="1105648"/>
                  <a:pt x="845597" y="1105844"/>
                </a:cubicBezTo>
                <a:cubicBezTo>
                  <a:pt x="845211" y="1106040"/>
                  <a:pt x="844824" y="1106623"/>
                  <a:pt x="844628" y="1106819"/>
                </a:cubicBezTo>
                <a:cubicBezTo>
                  <a:pt x="843464" y="1106231"/>
                  <a:pt x="844242" y="1106231"/>
                  <a:pt x="842299" y="1105844"/>
                </a:cubicBezTo>
                <a:cubicBezTo>
                  <a:pt x="838805" y="1105065"/>
                  <a:pt x="839779" y="1105256"/>
                  <a:pt x="836285" y="1105648"/>
                </a:cubicBezTo>
                <a:cubicBezTo>
                  <a:pt x="834925" y="1105844"/>
                  <a:pt x="834734" y="1106040"/>
                  <a:pt x="833760" y="1106427"/>
                </a:cubicBezTo>
                <a:cubicBezTo>
                  <a:pt x="832404" y="1107015"/>
                  <a:pt x="831626" y="1107402"/>
                  <a:pt x="830271" y="1108181"/>
                </a:cubicBezTo>
                <a:lnTo>
                  <a:pt x="828328" y="1109548"/>
                </a:lnTo>
                <a:cubicBezTo>
                  <a:pt x="826968" y="1110327"/>
                  <a:pt x="826385" y="1110327"/>
                  <a:pt x="825416" y="1111689"/>
                </a:cubicBezTo>
                <a:cubicBezTo>
                  <a:pt x="824061" y="1113639"/>
                  <a:pt x="823865" y="1114031"/>
                  <a:pt x="822896" y="1115976"/>
                </a:cubicBezTo>
                <a:cubicBezTo>
                  <a:pt x="822118" y="1117343"/>
                  <a:pt x="822314" y="1123776"/>
                  <a:pt x="822314" y="1125530"/>
                </a:cubicBezTo>
                <a:cubicBezTo>
                  <a:pt x="822314" y="1126501"/>
                  <a:pt x="822118" y="1127672"/>
                  <a:pt x="822118" y="1128647"/>
                </a:cubicBezTo>
                <a:cubicBezTo>
                  <a:pt x="821922" y="1130205"/>
                  <a:pt x="822118" y="1130009"/>
                  <a:pt x="821536" y="1131376"/>
                </a:cubicBezTo>
                <a:cubicBezTo>
                  <a:pt x="820371" y="1134688"/>
                  <a:pt x="820953" y="1133326"/>
                  <a:pt x="819402" y="1136055"/>
                </a:cubicBezTo>
                <a:cubicBezTo>
                  <a:pt x="819402" y="1136246"/>
                  <a:pt x="819206" y="1136442"/>
                  <a:pt x="819011" y="1136638"/>
                </a:cubicBezTo>
                <a:cubicBezTo>
                  <a:pt x="818820" y="1137025"/>
                  <a:pt x="816490" y="1137613"/>
                  <a:pt x="815908" y="1137809"/>
                </a:cubicBezTo>
                <a:cubicBezTo>
                  <a:pt x="815130" y="1138000"/>
                  <a:pt x="815326" y="1138000"/>
                  <a:pt x="814548" y="1137809"/>
                </a:cubicBezTo>
                <a:cubicBezTo>
                  <a:pt x="812028" y="1137025"/>
                  <a:pt x="812028" y="1137025"/>
                  <a:pt x="809698" y="1135663"/>
                </a:cubicBezTo>
                <a:cubicBezTo>
                  <a:pt x="808729" y="1135080"/>
                  <a:pt x="808920" y="1135080"/>
                  <a:pt x="808147" y="1133909"/>
                </a:cubicBezTo>
                <a:cubicBezTo>
                  <a:pt x="807565" y="1132934"/>
                  <a:pt x="806400" y="1130401"/>
                  <a:pt x="805622" y="1129622"/>
                </a:cubicBezTo>
                <a:cubicBezTo>
                  <a:pt x="804849" y="1128842"/>
                  <a:pt x="804071" y="1127476"/>
                  <a:pt x="803102" y="1127088"/>
                </a:cubicBezTo>
                <a:lnTo>
                  <a:pt x="799608" y="1125334"/>
                </a:lnTo>
                <a:cubicBezTo>
                  <a:pt x="798639" y="1124747"/>
                  <a:pt x="798056" y="1124942"/>
                  <a:pt x="796696" y="1125138"/>
                </a:cubicBezTo>
                <a:cubicBezTo>
                  <a:pt x="796114" y="1125138"/>
                  <a:pt x="795531" y="1125334"/>
                  <a:pt x="795145" y="1125334"/>
                </a:cubicBezTo>
                <a:cubicBezTo>
                  <a:pt x="794367" y="1125334"/>
                  <a:pt x="792429" y="1126501"/>
                  <a:pt x="791651" y="1126892"/>
                </a:cubicBezTo>
                <a:cubicBezTo>
                  <a:pt x="790873" y="1127284"/>
                  <a:pt x="790682" y="1127284"/>
                  <a:pt x="790099" y="1127867"/>
                </a:cubicBezTo>
                <a:lnTo>
                  <a:pt x="788157" y="1130205"/>
                </a:lnTo>
                <a:cubicBezTo>
                  <a:pt x="787383" y="1130205"/>
                  <a:pt x="786605" y="1130205"/>
                  <a:pt x="786023" y="1130205"/>
                </a:cubicBezTo>
                <a:cubicBezTo>
                  <a:pt x="785827" y="1129622"/>
                  <a:pt x="785054" y="1130009"/>
                  <a:pt x="784472" y="1130009"/>
                </a:cubicBezTo>
                <a:close/>
                <a:moveTo>
                  <a:pt x="869468" y="1115393"/>
                </a:moveTo>
                <a:lnTo>
                  <a:pt x="867335" y="1111106"/>
                </a:lnTo>
                <a:cubicBezTo>
                  <a:pt x="866948" y="1110327"/>
                  <a:pt x="866557" y="1109739"/>
                  <a:pt x="866170" y="1108960"/>
                </a:cubicBezTo>
                <a:cubicBezTo>
                  <a:pt x="865974" y="1108377"/>
                  <a:pt x="865392" y="1107402"/>
                  <a:pt x="865201" y="1106819"/>
                </a:cubicBezTo>
                <a:lnTo>
                  <a:pt x="866752" y="1107985"/>
                </a:lnTo>
                <a:cubicBezTo>
                  <a:pt x="867335" y="1108573"/>
                  <a:pt x="869082" y="1110714"/>
                  <a:pt x="869855" y="1111689"/>
                </a:cubicBezTo>
                <a:cubicBezTo>
                  <a:pt x="870051" y="1111885"/>
                  <a:pt x="870246" y="1112277"/>
                  <a:pt x="870437" y="1112468"/>
                </a:cubicBezTo>
                <a:cubicBezTo>
                  <a:pt x="870437" y="1112664"/>
                  <a:pt x="870246" y="1112860"/>
                  <a:pt x="870246" y="1113247"/>
                </a:cubicBezTo>
                <a:cubicBezTo>
                  <a:pt x="870246" y="1113443"/>
                  <a:pt x="870051" y="1113639"/>
                  <a:pt x="870051" y="1114031"/>
                </a:cubicBezTo>
                <a:cubicBezTo>
                  <a:pt x="869855" y="1114222"/>
                  <a:pt x="869664" y="1115197"/>
                  <a:pt x="869468" y="1115393"/>
                </a:cubicBezTo>
                <a:close/>
                <a:moveTo>
                  <a:pt x="829297" y="1112081"/>
                </a:moveTo>
                <a:cubicBezTo>
                  <a:pt x="829493" y="1111885"/>
                  <a:pt x="829879" y="1111689"/>
                  <a:pt x="830075" y="1111493"/>
                </a:cubicBezTo>
                <a:lnTo>
                  <a:pt x="832595" y="1109935"/>
                </a:lnTo>
                <a:cubicBezTo>
                  <a:pt x="832987" y="1109739"/>
                  <a:pt x="835898" y="1108181"/>
                  <a:pt x="836285" y="1108181"/>
                </a:cubicBezTo>
                <a:cubicBezTo>
                  <a:pt x="836089" y="1108377"/>
                  <a:pt x="835898" y="1108960"/>
                  <a:pt x="835898" y="1109548"/>
                </a:cubicBezTo>
                <a:cubicBezTo>
                  <a:pt x="835898" y="1109935"/>
                  <a:pt x="836285" y="1110523"/>
                  <a:pt x="836285" y="1110910"/>
                </a:cubicBezTo>
                <a:cubicBezTo>
                  <a:pt x="836481" y="1111689"/>
                  <a:pt x="836481" y="1111689"/>
                  <a:pt x="836285" y="1112468"/>
                </a:cubicBezTo>
                <a:cubicBezTo>
                  <a:pt x="836285" y="1112860"/>
                  <a:pt x="836089" y="1113639"/>
                  <a:pt x="836089" y="1114031"/>
                </a:cubicBezTo>
                <a:cubicBezTo>
                  <a:pt x="835703" y="1113835"/>
                  <a:pt x="835898" y="1113835"/>
                  <a:pt x="835703" y="1113639"/>
                </a:cubicBezTo>
                <a:cubicBezTo>
                  <a:pt x="835507" y="1113056"/>
                  <a:pt x="835120" y="1112277"/>
                  <a:pt x="834538" y="1111885"/>
                </a:cubicBezTo>
                <a:cubicBezTo>
                  <a:pt x="833569" y="1111302"/>
                  <a:pt x="832404" y="1111689"/>
                  <a:pt x="832209" y="1112664"/>
                </a:cubicBezTo>
                <a:cubicBezTo>
                  <a:pt x="832013" y="1113247"/>
                  <a:pt x="832209" y="1113639"/>
                  <a:pt x="832404" y="1114031"/>
                </a:cubicBezTo>
                <a:cubicBezTo>
                  <a:pt x="832791" y="1114614"/>
                  <a:pt x="833373" y="1115976"/>
                  <a:pt x="833760" y="1116368"/>
                </a:cubicBezTo>
                <a:cubicBezTo>
                  <a:pt x="834151" y="1116564"/>
                  <a:pt x="834538" y="1116755"/>
                  <a:pt x="834925" y="1116951"/>
                </a:cubicBezTo>
                <a:cubicBezTo>
                  <a:pt x="834151" y="1117147"/>
                  <a:pt x="833569" y="1117343"/>
                  <a:pt x="833178" y="1117926"/>
                </a:cubicBezTo>
                <a:cubicBezTo>
                  <a:pt x="832595" y="1118705"/>
                  <a:pt x="832987" y="1119484"/>
                  <a:pt x="833373" y="1120072"/>
                </a:cubicBezTo>
                <a:cubicBezTo>
                  <a:pt x="834151" y="1121238"/>
                  <a:pt x="834734" y="1122213"/>
                  <a:pt x="835507" y="1123384"/>
                </a:cubicBezTo>
                <a:cubicBezTo>
                  <a:pt x="836481" y="1124747"/>
                  <a:pt x="838805" y="1129230"/>
                  <a:pt x="839001" y="1130793"/>
                </a:cubicBezTo>
                <a:cubicBezTo>
                  <a:pt x="838223" y="1131376"/>
                  <a:pt x="836481" y="1130984"/>
                  <a:pt x="836285" y="1132738"/>
                </a:cubicBezTo>
                <a:cubicBezTo>
                  <a:pt x="836089" y="1133909"/>
                  <a:pt x="836285" y="1134105"/>
                  <a:pt x="835703" y="1134492"/>
                </a:cubicBezTo>
                <a:cubicBezTo>
                  <a:pt x="835316" y="1134884"/>
                  <a:pt x="834925" y="1135271"/>
                  <a:pt x="834342" y="1135467"/>
                </a:cubicBezTo>
                <a:cubicBezTo>
                  <a:pt x="834151" y="1134884"/>
                  <a:pt x="833760" y="1134688"/>
                  <a:pt x="833373" y="1134492"/>
                </a:cubicBezTo>
                <a:cubicBezTo>
                  <a:pt x="832595" y="1134105"/>
                  <a:pt x="832791" y="1134301"/>
                  <a:pt x="832404" y="1133517"/>
                </a:cubicBezTo>
                <a:cubicBezTo>
                  <a:pt x="831822" y="1132547"/>
                  <a:pt x="831626" y="1131571"/>
                  <a:pt x="830075" y="1131959"/>
                </a:cubicBezTo>
                <a:cubicBezTo>
                  <a:pt x="830462" y="1130793"/>
                  <a:pt x="830462" y="1130205"/>
                  <a:pt x="829106" y="1129426"/>
                </a:cubicBezTo>
                <a:cubicBezTo>
                  <a:pt x="828328" y="1129038"/>
                  <a:pt x="828524" y="1128842"/>
                  <a:pt x="827941" y="1127672"/>
                </a:cubicBezTo>
                <a:cubicBezTo>
                  <a:pt x="827746" y="1127284"/>
                  <a:pt x="827746" y="1127284"/>
                  <a:pt x="827550" y="1127088"/>
                </a:cubicBezTo>
                <a:cubicBezTo>
                  <a:pt x="827941" y="1127284"/>
                  <a:pt x="828910" y="1127867"/>
                  <a:pt x="829493" y="1128063"/>
                </a:cubicBezTo>
                <a:cubicBezTo>
                  <a:pt x="831240" y="1128647"/>
                  <a:pt x="832404" y="1126501"/>
                  <a:pt x="831044" y="1125334"/>
                </a:cubicBezTo>
                <a:cubicBezTo>
                  <a:pt x="830853" y="1125138"/>
                  <a:pt x="830462" y="1124942"/>
                  <a:pt x="830075" y="1124747"/>
                </a:cubicBezTo>
                <a:cubicBezTo>
                  <a:pt x="829493" y="1124359"/>
                  <a:pt x="829297" y="1122801"/>
                  <a:pt x="828328" y="1122409"/>
                </a:cubicBezTo>
                <a:cubicBezTo>
                  <a:pt x="827550" y="1122018"/>
                  <a:pt x="826777" y="1122605"/>
                  <a:pt x="826385" y="1122993"/>
                </a:cubicBezTo>
                <a:cubicBezTo>
                  <a:pt x="825803" y="1123776"/>
                  <a:pt x="826385" y="1124555"/>
                  <a:pt x="826581" y="1125138"/>
                </a:cubicBezTo>
                <a:lnTo>
                  <a:pt x="827550" y="1127088"/>
                </a:lnTo>
                <a:cubicBezTo>
                  <a:pt x="826385" y="1126501"/>
                  <a:pt x="826581" y="1126697"/>
                  <a:pt x="825612" y="1127088"/>
                </a:cubicBezTo>
                <a:cubicBezTo>
                  <a:pt x="825803" y="1124555"/>
                  <a:pt x="825612" y="1122018"/>
                  <a:pt x="825803" y="1119680"/>
                </a:cubicBezTo>
                <a:cubicBezTo>
                  <a:pt x="826777" y="1121047"/>
                  <a:pt x="825803" y="1120851"/>
                  <a:pt x="827941" y="1122018"/>
                </a:cubicBezTo>
                <a:cubicBezTo>
                  <a:pt x="828524" y="1122213"/>
                  <a:pt x="828910" y="1122605"/>
                  <a:pt x="829688" y="1122409"/>
                </a:cubicBezTo>
                <a:cubicBezTo>
                  <a:pt x="830075" y="1122213"/>
                  <a:pt x="830657" y="1121826"/>
                  <a:pt x="830657" y="1121238"/>
                </a:cubicBezTo>
                <a:cubicBezTo>
                  <a:pt x="830853" y="1120072"/>
                  <a:pt x="829879" y="1119680"/>
                  <a:pt x="829297" y="1119293"/>
                </a:cubicBezTo>
                <a:cubicBezTo>
                  <a:pt x="828328" y="1118705"/>
                  <a:pt x="828715" y="1116368"/>
                  <a:pt x="826385" y="1116755"/>
                </a:cubicBezTo>
                <a:lnTo>
                  <a:pt x="827163" y="1115393"/>
                </a:lnTo>
                <a:cubicBezTo>
                  <a:pt x="827359" y="1115785"/>
                  <a:pt x="827746" y="1116368"/>
                  <a:pt x="827746" y="1116564"/>
                </a:cubicBezTo>
                <a:cubicBezTo>
                  <a:pt x="827941" y="1116951"/>
                  <a:pt x="828524" y="1117147"/>
                  <a:pt x="828910" y="1117343"/>
                </a:cubicBezTo>
                <a:cubicBezTo>
                  <a:pt x="829688" y="1117730"/>
                  <a:pt x="830657" y="1118318"/>
                  <a:pt x="831626" y="1117343"/>
                </a:cubicBezTo>
                <a:cubicBezTo>
                  <a:pt x="832209" y="1116564"/>
                  <a:pt x="832209" y="1115393"/>
                  <a:pt x="831044" y="1114810"/>
                </a:cubicBezTo>
                <a:cubicBezTo>
                  <a:pt x="830075" y="1114418"/>
                  <a:pt x="830271" y="1114614"/>
                  <a:pt x="830075" y="1114031"/>
                </a:cubicBezTo>
                <a:cubicBezTo>
                  <a:pt x="829688" y="1112860"/>
                  <a:pt x="829493" y="1112468"/>
                  <a:pt x="829297" y="1112081"/>
                </a:cubicBezTo>
                <a:close/>
                <a:moveTo>
                  <a:pt x="841330" y="1111106"/>
                </a:moveTo>
                <a:cubicBezTo>
                  <a:pt x="842882" y="1111106"/>
                  <a:pt x="843660" y="1111493"/>
                  <a:pt x="845015" y="1111106"/>
                </a:cubicBezTo>
                <a:cubicBezTo>
                  <a:pt x="844824" y="1112468"/>
                  <a:pt x="844628" y="1113835"/>
                  <a:pt x="844433" y="1115001"/>
                </a:cubicBezTo>
                <a:cubicBezTo>
                  <a:pt x="844242" y="1115785"/>
                  <a:pt x="844046" y="1118318"/>
                  <a:pt x="843855" y="1118901"/>
                </a:cubicBezTo>
                <a:cubicBezTo>
                  <a:pt x="843660" y="1118318"/>
                  <a:pt x="843464" y="1117539"/>
                  <a:pt x="843273" y="1116951"/>
                </a:cubicBezTo>
                <a:lnTo>
                  <a:pt x="841913" y="1113056"/>
                </a:lnTo>
                <a:cubicBezTo>
                  <a:pt x="841717" y="1112468"/>
                  <a:pt x="841526" y="1111689"/>
                  <a:pt x="841330" y="1111106"/>
                </a:cubicBezTo>
                <a:close/>
                <a:moveTo>
                  <a:pt x="848318" y="1110327"/>
                </a:moveTo>
                <a:cubicBezTo>
                  <a:pt x="848509" y="1110327"/>
                  <a:pt x="849674" y="1110910"/>
                  <a:pt x="850065" y="1110910"/>
                </a:cubicBezTo>
                <a:cubicBezTo>
                  <a:pt x="850452" y="1111106"/>
                  <a:pt x="851421" y="1111302"/>
                  <a:pt x="851807" y="1111493"/>
                </a:cubicBezTo>
                <a:lnTo>
                  <a:pt x="846762" y="1120655"/>
                </a:lnTo>
                <a:lnTo>
                  <a:pt x="848318" y="1110327"/>
                </a:lnTo>
                <a:close/>
                <a:moveTo>
                  <a:pt x="847927" y="1125530"/>
                </a:moveTo>
                <a:cubicBezTo>
                  <a:pt x="849483" y="1122409"/>
                  <a:pt x="851617" y="1118509"/>
                  <a:pt x="853364" y="1115393"/>
                </a:cubicBezTo>
                <a:cubicBezTo>
                  <a:pt x="853554" y="1115001"/>
                  <a:pt x="853750" y="1114614"/>
                  <a:pt x="853946" y="1114418"/>
                </a:cubicBezTo>
                <a:cubicBezTo>
                  <a:pt x="854137" y="1114031"/>
                  <a:pt x="854332" y="1113835"/>
                  <a:pt x="854528" y="1113443"/>
                </a:cubicBezTo>
                <a:lnTo>
                  <a:pt x="855301" y="1113443"/>
                </a:lnTo>
                <a:cubicBezTo>
                  <a:pt x="855301" y="1114222"/>
                  <a:pt x="852585" y="1118705"/>
                  <a:pt x="852003" y="1119876"/>
                </a:cubicBezTo>
                <a:cubicBezTo>
                  <a:pt x="850065" y="1122993"/>
                  <a:pt x="848705" y="1125917"/>
                  <a:pt x="846571" y="1129038"/>
                </a:cubicBezTo>
                <a:cubicBezTo>
                  <a:pt x="846376" y="1129230"/>
                  <a:pt x="846180" y="1129817"/>
                  <a:pt x="845793" y="1129817"/>
                </a:cubicBezTo>
                <a:lnTo>
                  <a:pt x="847927" y="1125530"/>
                </a:lnTo>
                <a:close/>
                <a:moveTo>
                  <a:pt x="887325" y="1113835"/>
                </a:moveTo>
                <a:cubicBezTo>
                  <a:pt x="887325" y="1113056"/>
                  <a:pt x="887325" y="1112277"/>
                  <a:pt x="887712" y="1111689"/>
                </a:cubicBezTo>
                <a:cubicBezTo>
                  <a:pt x="887907" y="1111302"/>
                  <a:pt x="888294" y="1110327"/>
                  <a:pt x="888485" y="1109935"/>
                </a:cubicBezTo>
                <a:cubicBezTo>
                  <a:pt x="889067" y="1112664"/>
                  <a:pt x="889067" y="1111302"/>
                  <a:pt x="889067" y="1114418"/>
                </a:cubicBezTo>
                <a:lnTo>
                  <a:pt x="887325" y="1113835"/>
                </a:lnTo>
                <a:close/>
                <a:moveTo>
                  <a:pt x="868695" y="1120263"/>
                </a:moveTo>
                <a:cubicBezTo>
                  <a:pt x="869082" y="1120655"/>
                  <a:pt x="869664" y="1121434"/>
                  <a:pt x="870829" y="1120851"/>
                </a:cubicBezTo>
                <a:cubicBezTo>
                  <a:pt x="871602" y="1120263"/>
                  <a:pt x="871411" y="1119680"/>
                  <a:pt x="871993" y="1118705"/>
                </a:cubicBezTo>
                <a:cubicBezTo>
                  <a:pt x="871993" y="1119876"/>
                  <a:pt x="871798" y="1120263"/>
                  <a:pt x="872184" y="1121434"/>
                </a:cubicBezTo>
                <a:cubicBezTo>
                  <a:pt x="871798" y="1121238"/>
                  <a:pt x="871602" y="1121047"/>
                  <a:pt x="871020" y="1121047"/>
                </a:cubicBezTo>
                <a:cubicBezTo>
                  <a:pt x="869664" y="1121047"/>
                  <a:pt x="869664" y="1122213"/>
                  <a:pt x="869468" y="1122605"/>
                </a:cubicBezTo>
                <a:cubicBezTo>
                  <a:pt x="869468" y="1122801"/>
                  <a:pt x="869278" y="1122801"/>
                  <a:pt x="869082" y="1122993"/>
                </a:cubicBezTo>
                <a:cubicBezTo>
                  <a:pt x="868886" y="1123188"/>
                  <a:pt x="868886" y="1123384"/>
                  <a:pt x="868886" y="1123580"/>
                </a:cubicBezTo>
                <a:lnTo>
                  <a:pt x="868695" y="1120263"/>
                </a:lnTo>
                <a:close/>
                <a:moveTo>
                  <a:pt x="836867" y="1119484"/>
                </a:moveTo>
                <a:cubicBezTo>
                  <a:pt x="837063" y="1119293"/>
                  <a:pt x="837836" y="1119097"/>
                  <a:pt x="838223" y="1118901"/>
                </a:cubicBezTo>
                <a:cubicBezTo>
                  <a:pt x="839197" y="1118122"/>
                  <a:pt x="839001" y="1115589"/>
                  <a:pt x="839387" y="1114614"/>
                </a:cubicBezTo>
                <a:cubicBezTo>
                  <a:pt x="840361" y="1117147"/>
                  <a:pt x="841134" y="1120072"/>
                  <a:pt x="841717" y="1122801"/>
                </a:cubicBezTo>
                <a:cubicBezTo>
                  <a:pt x="842108" y="1124359"/>
                  <a:pt x="842299" y="1125917"/>
                  <a:pt x="842495" y="1127476"/>
                </a:cubicBezTo>
                <a:cubicBezTo>
                  <a:pt x="842495" y="1128255"/>
                  <a:pt x="842299" y="1129426"/>
                  <a:pt x="842691" y="1130009"/>
                </a:cubicBezTo>
                <a:cubicBezTo>
                  <a:pt x="842882" y="1130596"/>
                  <a:pt x="843464" y="1130984"/>
                  <a:pt x="844242" y="1130984"/>
                </a:cubicBezTo>
                <a:cubicBezTo>
                  <a:pt x="844046" y="1131763"/>
                  <a:pt x="842882" y="1131763"/>
                  <a:pt x="843273" y="1133713"/>
                </a:cubicBezTo>
                <a:cubicBezTo>
                  <a:pt x="843464" y="1135080"/>
                  <a:pt x="843464" y="1136246"/>
                  <a:pt x="844046" y="1136834"/>
                </a:cubicBezTo>
                <a:cubicBezTo>
                  <a:pt x="844433" y="1137221"/>
                  <a:pt x="847344" y="1138392"/>
                  <a:pt x="848123" y="1138588"/>
                </a:cubicBezTo>
                <a:cubicBezTo>
                  <a:pt x="848509" y="1138779"/>
                  <a:pt x="848509" y="1138779"/>
                  <a:pt x="848509" y="1139171"/>
                </a:cubicBezTo>
                <a:cubicBezTo>
                  <a:pt x="848509" y="1139367"/>
                  <a:pt x="848705" y="1139754"/>
                  <a:pt x="848705" y="1139950"/>
                </a:cubicBezTo>
                <a:cubicBezTo>
                  <a:pt x="847154" y="1139171"/>
                  <a:pt x="847540" y="1139950"/>
                  <a:pt x="846762" y="1139950"/>
                </a:cubicBezTo>
                <a:cubicBezTo>
                  <a:pt x="845597" y="1139950"/>
                  <a:pt x="845597" y="1140146"/>
                  <a:pt x="845015" y="1140729"/>
                </a:cubicBezTo>
                <a:cubicBezTo>
                  <a:pt x="844824" y="1140538"/>
                  <a:pt x="844433" y="1140146"/>
                  <a:pt x="844242" y="1139950"/>
                </a:cubicBezTo>
                <a:cubicBezTo>
                  <a:pt x="843855" y="1139754"/>
                  <a:pt x="843464" y="1139563"/>
                  <a:pt x="843077" y="1139754"/>
                </a:cubicBezTo>
                <a:cubicBezTo>
                  <a:pt x="843077" y="1138779"/>
                  <a:pt x="842882" y="1137809"/>
                  <a:pt x="842691" y="1137025"/>
                </a:cubicBezTo>
                <a:cubicBezTo>
                  <a:pt x="842495" y="1136055"/>
                  <a:pt x="842495" y="1135271"/>
                  <a:pt x="841717" y="1134884"/>
                </a:cubicBezTo>
                <a:cubicBezTo>
                  <a:pt x="842108" y="1134492"/>
                  <a:pt x="842495" y="1134301"/>
                  <a:pt x="842691" y="1133130"/>
                </a:cubicBezTo>
                <a:cubicBezTo>
                  <a:pt x="842882" y="1130205"/>
                  <a:pt x="839583" y="1123968"/>
                  <a:pt x="838032" y="1121434"/>
                </a:cubicBezTo>
                <a:cubicBezTo>
                  <a:pt x="837450" y="1120655"/>
                  <a:pt x="837063" y="1120072"/>
                  <a:pt x="836867" y="1119484"/>
                </a:cubicBezTo>
                <a:close/>
                <a:moveTo>
                  <a:pt x="878394" y="1121047"/>
                </a:moveTo>
                <a:cubicBezTo>
                  <a:pt x="878590" y="1121630"/>
                  <a:pt x="878977" y="1122409"/>
                  <a:pt x="879172" y="1122993"/>
                </a:cubicBezTo>
                <a:lnTo>
                  <a:pt x="878590" y="1122993"/>
                </a:lnTo>
                <a:cubicBezTo>
                  <a:pt x="878590" y="1122213"/>
                  <a:pt x="878394" y="1121630"/>
                  <a:pt x="878394" y="1121047"/>
                </a:cubicBezTo>
                <a:close/>
                <a:moveTo>
                  <a:pt x="868499" y="1129426"/>
                </a:moveTo>
                <a:cubicBezTo>
                  <a:pt x="869468" y="1130009"/>
                  <a:pt x="870051" y="1129817"/>
                  <a:pt x="871020" y="1129426"/>
                </a:cubicBezTo>
                <a:cubicBezTo>
                  <a:pt x="871798" y="1129038"/>
                  <a:pt x="872380" y="1128647"/>
                  <a:pt x="872767" y="1127867"/>
                </a:cubicBezTo>
                <a:cubicBezTo>
                  <a:pt x="873158" y="1127088"/>
                  <a:pt x="873545" y="1126113"/>
                  <a:pt x="873349" y="1125138"/>
                </a:cubicBezTo>
                <a:cubicBezTo>
                  <a:pt x="873349" y="1124163"/>
                  <a:pt x="872767" y="1122993"/>
                  <a:pt x="872767" y="1122605"/>
                </a:cubicBezTo>
                <a:cubicBezTo>
                  <a:pt x="873158" y="1122993"/>
                  <a:pt x="873349" y="1122801"/>
                  <a:pt x="873741" y="1123384"/>
                </a:cubicBezTo>
                <a:cubicBezTo>
                  <a:pt x="873931" y="1123776"/>
                  <a:pt x="874127" y="1124163"/>
                  <a:pt x="874323" y="1124555"/>
                </a:cubicBezTo>
                <a:cubicBezTo>
                  <a:pt x="875096" y="1126501"/>
                  <a:pt x="874127" y="1128451"/>
                  <a:pt x="872767" y="1129622"/>
                </a:cubicBezTo>
                <a:cubicBezTo>
                  <a:pt x="872380" y="1129817"/>
                  <a:pt x="871411" y="1131180"/>
                  <a:pt x="871411" y="1131763"/>
                </a:cubicBezTo>
                <a:cubicBezTo>
                  <a:pt x="871020" y="1131571"/>
                  <a:pt x="870437" y="1131180"/>
                  <a:pt x="869664" y="1131571"/>
                </a:cubicBezTo>
                <a:cubicBezTo>
                  <a:pt x="868499" y="1132155"/>
                  <a:pt x="867721" y="1134688"/>
                  <a:pt x="867531" y="1135859"/>
                </a:cubicBezTo>
                <a:cubicBezTo>
                  <a:pt x="865974" y="1136055"/>
                  <a:pt x="865588" y="1136638"/>
                  <a:pt x="864810" y="1137025"/>
                </a:cubicBezTo>
                <a:cubicBezTo>
                  <a:pt x="864423" y="1137221"/>
                  <a:pt x="861511" y="1137025"/>
                  <a:pt x="860929" y="1137025"/>
                </a:cubicBezTo>
                <a:cubicBezTo>
                  <a:pt x="859182" y="1137025"/>
                  <a:pt x="855884" y="1136442"/>
                  <a:pt x="854332" y="1135859"/>
                </a:cubicBezTo>
                <a:cubicBezTo>
                  <a:pt x="854528" y="1135663"/>
                  <a:pt x="854528" y="1135663"/>
                  <a:pt x="854719" y="1135467"/>
                </a:cubicBezTo>
                <a:lnTo>
                  <a:pt x="856270" y="1133130"/>
                </a:lnTo>
                <a:cubicBezTo>
                  <a:pt x="856662" y="1132738"/>
                  <a:pt x="856662" y="1132738"/>
                  <a:pt x="856662" y="1131959"/>
                </a:cubicBezTo>
                <a:cubicBezTo>
                  <a:pt x="856853" y="1132155"/>
                  <a:pt x="857048" y="1132351"/>
                  <a:pt x="857244" y="1132547"/>
                </a:cubicBezTo>
                <a:cubicBezTo>
                  <a:pt x="858991" y="1134301"/>
                  <a:pt x="859182" y="1134105"/>
                  <a:pt x="861321" y="1135663"/>
                </a:cubicBezTo>
                <a:cubicBezTo>
                  <a:pt x="862289" y="1136246"/>
                  <a:pt x="862485" y="1136055"/>
                  <a:pt x="863645" y="1135859"/>
                </a:cubicBezTo>
                <a:cubicBezTo>
                  <a:pt x="864423" y="1135859"/>
                  <a:pt x="865588" y="1135663"/>
                  <a:pt x="865974" y="1135467"/>
                </a:cubicBezTo>
                <a:cubicBezTo>
                  <a:pt x="866366" y="1135080"/>
                  <a:pt x="866948" y="1134301"/>
                  <a:pt x="867335" y="1133909"/>
                </a:cubicBezTo>
                <a:cubicBezTo>
                  <a:pt x="867721" y="1133517"/>
                  <a:pt x="868304" y="1132738"/>
                  <a:pt x="868304" y="1132155"/>
                </a:cubicBezTo>
                <a:cubicBezTo>
                  <a:pt x="868695" y="1131376"/>
                  <a:pt x="868499" y="1130205"/>
                  <a:pt x="868499" y="1129426"/>
                </a:cubicBezTo>
                <a:close/>
                <a:moveTo>
                  <a:pt x="783694" y="1140925"/>
                </a:moveTo>
                <a:cubicBezTo>
                  <a:pt x="782725" y="1141508"/>
                  <a:pt x="780591" y="1141317"/>
                  <a:pt x="780978" y="1139950"/>
                </a:cubicBezTo>
                <a:lnTo>
                  <a:pt x="781751" y="1136442"/>
                </a:lnTo>
                <a:cubicBezTo>
                  <a:pt x="782142" y="1134884"/>
                  <a:pt x="781174" y="1133713"/>
                  <a:pt x="780782" y="1131763"/>
                </a:cubicBezTo>
                <a:cubicBezTo>
                  <a:pt x="780591" y="1131180"/>
                  <a:pt x="780591" y="1129817"/>
                  <a:pt x="780591" y="1129230"/>
                </a:cubicBezTo>
                <a:cubicBezTo>
                  <a:pt x="780591" y="1128647"/>
                  <a:pt x="782333" y="1125530"/>
                  <a:pt x="782529" y="1125334"/>
                </a:cubicBezTo>
                <a:cubicBezTo>
                  <a:pt x="782333" y="1126501"/>
                  <a:pt x="781560" y="1128063"/>
                  <a:pt x="781560" y="1129038"/>
                </a:cubicBezTo>
                <a:cubicBezTo>
                  <a:pt x="781560" y="1130793"/>
                  <a:pt x="781364" y="1131763"/>
                  <a:pt x="781947" y="1133517"/>
                </a:cubicBezTo>
                <a:cubicBezTo>
                  <a:pt x="782142" y="1134492"/>
                  <a:pt x="782529" y="1136442"/>
                  <a:pt x="782916" y="1137221"/>
                </a:cubicBezTo>
                <a:cubicBezTo>
                  <a:pt x="783111" y="1138196"/>
                  <a:pt x="783694" y="1139563"/>
                  <a:pt x="783694" y="1140925"/>
                </a:cubicBezTo>
                <a:close/>
                <a:moveTo>
                  <a:pt x="770691" y="1138779"/>
                </a:moveTo>
                <a:cubicBezTo>
                  <a:pt x="770691" y="1137417"/>
                  <a:pt x="771078" y="1136638"/>
                  <a:pt x="771274" y="1135467"/>
                </a:cubicBezTo>
                <a:cubicBezTo>
                  <a:pt x="771274" y="1134884"/>
                  <a:pt x="771470" y="1134301"/>
                  <a:pt x="771660" y="1133713"/>
                </a:cubicBezTo>
                <a:cubicBezTo>
                  <a:pt x="771660" y="1133130"/>
                  <a:pt x="771470" y="1132547"/>
                  <a:pt x="771660" y="1131763"/>
                </a:cubicBezTo>
                <a:cubicBezTo>
                  <a:pt x="771660" y="1130596"/>
                  <a:pt x="772052" y="1129426"/>
                  <a:pt x="772052" y="1128255"/>
                </a:cubicBezTo>
                <a:cubicBezTo>
                  <a:pt x="772052" y="1127284"/>
                  <a:pt x="772439" y="1125722"/>
                  <a:pt x="773021" y="1125138"/>
                </a:cubicBezTo>
                <a:cubicBezTo>
                  <a:pt x="773021" y="1125722"/>
                  <a:pt x="772634" y="1126309"/>
                  <a:pt x="772634" y="1126892"/>
                </a:cubicBezTo>
                <a:cubicBezTo>
                  <a:pt x="772243" y="1128842"/>
                  <a:pt x="772439" y="1130793"/>
                  <a:pt x="773021" y="1132738"/>
                </a:cubicBezTo>
                <a:cubicBezTo>
                  <a:pt x="773603" y="1134492"/>
                  <a:pt x="773799" y="1134301"/>
                  <a:pt x="773990" y="1136055"/>
                </a:cubicBezTo>
                <a:cubicBezTo>
                  <a:pt x="773990" y="1137221"/>
                  <a:pt x="774185" y="1139171"/>
                  <a:pt x="773990" y="1140146"/>
                </a:cubicBezTo>
                <a:cubicBezTo>
                  <a:pt x="773217" y="1140146"/>
                  <a:pt x="771078" y="1139171"/>
                  <a:pt x="770691" y="1138779"/>
                </a:cubicBezTo>
                <a:close/>
                <a:moveTo>
                  <a:pt x="868695" y="1123968"/>
                </a:moveTo>
                <a:lnTo>
                  <a:pt x="868886" y="1125530"/>
                </a:lnTo>
                <a:lnTo>
                  <a:pt x="868499" y="1126113"/>
                </a:lnTo>
                <a:lnTo>
                  <a:pt x="868695" y="1123968"/>
                </a:lnTo>
                <a:close/>
                <a:moveTo>
                  <a:pt x="789708" y="1132738"/>
                </a:moveTo>
                <a:cubicBezTo>
                  <a:pt x="790873" y="1132155"/>
                  <a:pt x="790873" y="1131763"/>
                  <a:pt x="791846" y="1130793"/>
                </a:cubicBezTo>
                <a:cubicBezTo>
                  <a:pt x="792233" y="1130401"/>
                  <a:pt x="792429" y="1130009"/>
                  <a:pt x="792815" y="1129622"/>
                </a:cubicBezTo>
                <a:cubicBezTo>
                  <a:pt x="793202" y="1129230"/>
                  <a:pt x="794949" y="1128451"/>
                  <a:pt x="795531" y="1128255"/>
                </a:cubicBezTo>
                <a:cubicBezTo>
                  <a:pt x="796114" y="1127867"/>
                  <a:pt x="796309" y="1127867"/>
                  <a:pt x="797082" y="1127867"/>
                </a:cubicBezTo>
                <a:cubicBezTo>
                  <a:pt x="799608" y="1127672"/>
                  <a:pt x="798247" y="1127672"/>
                  <a:pt x="800190" y="1128451"/>
                </a:cubicBezTo>
                <a:lnTo>
                  <a:pt x="799803" y="1129230"/>
                </a:lnTo>
                <a:cubicBezTo>
                  <a:pt x="799221" y="1129038"/>
                  <a:pt x="799025" y="1128842"/>
                  <a:pt x="798247" y="1129038"/>
                </a:cubicBezTo>
                <a:lnTo>
                  <a:pt x="794367" y="1130401"/>
                </a:lnTo>
                <a:cubicBezTo>
                  <a:pt x="793011" y="1130984"/>
                  <a:pt x="793011" y="1130793"/>
                  <a:pt x="792037" y="1131571"/>
                </a:cubicBezTo>
                <a:cubicBezTo>
                  <a:pt x="791068" y="1132547"/>
                  <a:pt x="790873" y="1132738"/>
                  <a:pt x="789708" y="1132738"/>
                </a:cubicBezTo>
                <a:close/>
                <a:moveTo>
                  <a:pt x="880337" y="1130596"/>
                </a:moveTo>
                <a:cubicBezTo>
                  <a:pt x="879559" y="1130401"/>
                  <a:pt x="878394" y="1129622"/>
                  <a:pt x="878394" y="1128842"/>
                </a:cubicBezTo>
                <a:cubicBezTo>
                  <a:pt x="878203" y="1128255"/>
                  <a:pt x="879368" y="1127867"/>
                  <a:pt x="879950" y="1127672"/>
                </a:cubicBezTo>
                <a:cubicBezTo>
                  <a:pt x="880141" y="1127476"/>
                  <a:pt x="880337" y="1127476"/>
                  <a:pt x="880533" y="1127284"/>
                </a:cubicBezTo>
                <a:cubicBezTo>
                  <a:pt x="880533" y="1128451"/>
                  <a:pt x="880337" y="1129426"/>
                  <a:pt x="880337" y="1130596"/>
                </a:cubicBezTo>
                <a:close/>
                <a:moveTo>
                  <a:pt x="852003" y="1135080"/>
                </a:moveTo>
                <a:cubicBezTo>
                  <a:pt x="850452" y="1134492"/>
                  <a:pt x="850452" y="1134492"/>
                  <a:pt x="849091" y="1133517"/>
                </a:cubicBezTo>
                <a:cubicBezTo>
                  <a:pt x="848901" y="1133326"/>
                  <a:pt x="848705" y="1133326"/>
                  <a:pt x="848509" y="1133130"/>
                </a:cubicBezTo>
                <a:cubicBezTo>
                  <a:pt x="848318" y="1132934"/>
                  <a:pt x="848123" y="1132934"/>
                  <a:pt x="848123" y="1132547"/>
                </a:cubicBezTo>
                <a:cubicBezTo>
                  <a:pt x="847927" y="1132155"/>
                  <a:pt x="848509" y="1131763"/>
                  <a:pt x="848901" y="1131180"/>
                </a:cubicBezTo>
                <a:lnTo>
                  <a:pt x="851421" y="1127088"/>
                </a:lnTo>
                <a:cubicBezTo>
                  <a:pt x="851617" y="1126697"/>
                  <a:pt x="852003" y="1126113"/>
                  <a:pt x="852199" y="1125722"/>
                </a:cubicBezTo>
                <a:cubicBezTo>
                  <a:pt x="852390" y="1126309"/>
                  <a:pt x="852390" y="1126892"/>
                  <a:pt x="852781" y="1127284"/>
                </a:cubicBezTo>
                <a:lnTo>
                  <a:pt x="855497" y="1130596"/>
                </a:lnTo>
                <a:cubicBezTo>
                  <a:pt x="854719" y="1130596"/>
                  <a:pt x="854332" y="1130793"/>
                  <a:pt x="854137" y="1131180"/>
                </a:cubicBezTo>
                <a:lnTo>
                  <a:pt x="852585" y="1133713"/>
                </a:lnTo>
                <a:cubicBezTo>
                  <a:pt x="852003" y="1134105"/>
                  <a:pt x="852003" y="1134301"/>
                  <a:pt x="852003" y="1135080"/>
                </a:cubicBezTo>
                <a:close/>
                <a:moveTo>
                  <a:pt x="802906" y="1133130"/>
                </a:moveTo>
                <a:cubicBezTo>
                  <a:pt x="804457" y="1131571"/>
                  <a:pt x="802906" y="1130793"/>
                  <a:pt x="802906" y="1130401"/>
                </a:cubicBezTo>
                <a:cubicBezTo>
                  <a:pt x="803102" y="1130401"/>
                  <a:pt x="803102" y="1130596"/>
                  <a:pt x="803488" y="1130984"/>
                </a:cubicBezTo>
                <a:cubicBezTo>
                  <a:pt x="803875" y="1131571"/>
                  <a:pt x="804653" y="1132547"/>
                  <a:pt x="804849" y="1133130"/>
                </a:cubicBezTo>
                <a:cubicBezTo>
                  <a:pt x="804457" y="1133326"/>
                  <a:pt x="804266" y="1133326"/>
                  <a:pt x="804071" y="1133517"/>
                </a:cubicBezTo>
                <a:cubicBezTo>
                  <a:pt x="803875" y="1133713"/>
                  <a:pt x="803875" y="1133909"/>
                  <a:pt x="803488" y="1134301"/>
                </a:cubicBezTo>
                <a:lnTo>
                  <a:pt x="803292" y="1133713"/>
                </a:lnTo>
                <a:cubicBezTo>
                  <a:pt x="802906" y="1133517"/>
                  <a:pt x="802906" y="1133326"/>
                  <a:pt x="802906" y="1133130"/>
                </a:cubicBezTo>
                <a:close/>
                <a:moveTo>
                  <a:pt x="822118" y="1137809"/>
                </a:moveTo>
                <a:cubicBezTo>
                  <a:pt x="822314" y="1137417"/>
                  <a:pt x="822896" y="1136442"/>
                  <a:pt x="823087" y="1135859"/>
                </a:cubicBezTo>
                <a:cubicBezTo>
                  <a:pt x="823479" y="1135271"/>
                  <a:pt x="823865" y="1134688"/>
                  <a:pt x="824061" y="1133909"/>
                </a:cubicBezTo>
                <a:cubicBezTo>
                  <a:pt x="824447" y="1132547"/>
                  <a:pt x="825226" y="1130793"/>
                  <a:pt x="825416" y="1129426"/>
                </a:cubicBezTo>
                <a:cubicBezTo>
                  <a:pt x="825803" y="1130009"/>
                  <a:pt x="825803" y="1130984"/>
                  <a:pt x="826777" y="1131571"/>
                </a:cubicBezTo>
                <a:cubicBezTo>
                  <a:pt x="827550" y="1131959"/>
                  <a:pt x="828328" y="1132547"/>
                  <a:pt x="829297" y="1132351"/>
                </a:cubicBezTo>
                <a:cubicBezTo>
                  <a:pt x="828910" y="1133130"/>
                  <a:pt x="828910" y="1133326"/>
                  <a:pt x="829297" y="1134105"/>
                </a:cubicBezTo>
                <a:cubicBezTo>
                  <a:pt x="830075" y="1135467"/>
                  <a:pt x="830075" y="1136246"/>
                  <a:pt x="831240" y="1136834"/>
                </a:cubicBezTo>
                <a:lnTo>
                  <a:pt x="832791" y="1137613"/>
                </a:lnTo>
                <a:cubicBezTo>
                  <a:pt x="832013" y="1138000"/>
                  <a:pt x="832013" y="1140146"/>
                  <a:pt x="831626" y="1141121"/>
                </a:cubicBezTo>
                <a:cubicBezTo>
                  <a:pt x="831626" y="1141317"/>
                  <a:pt x="831240" y="1141704"/>
                  <a:pt x="831240" y="1141900"/>
                </a:cubicBezTo>
                <a:cubicBezTo>
                  <a:pt x="830462" y="1142875"/>
                  <a:pt x="830853" y="1142679"/>
                  <a:pt x="829879" y="1142875"/>
                </a:cubicBezTo>
                <a:cubicBezTo>
                  <a:pt x="829493" y="1142875"/>
                  <a:pt x="829297" y="1142875"/>
                  <a:pt x="828910" y="1143071"/>
                </a:cubicBezTo>
                <a:cubicBezTo>
                  <a:pt x="827941" y="1143262"/>
                  <a:pt x="826777" y="1144046"/>
                  <a:pt x="825803" y="1144629"/>
                </a:cubicBezTo>
                <a:cubicBezTo>
                  <a:pt x="823865" y="1145800"/>
                  <a:pt x="824643" y="1145604"/>
                  <a:pt x="823479" y="1146966"/>
                </a:cubicBezTo>
                <a:cubicBezTo>
                  <a:pt x="821732" y="1146966"/>
                  <a:pt x="819789" y="1146966"/>
                  <a:pt x="817851" y="1146966"/>
                </a:cubicBezTo>
                <a:cubicBezTo>
                  <a:pt x="817073" y="1146966"/>
                  <a:pt x="814357" y="1146383"/>
                  <a:pt x="813579" y="1145800"/>
                </a:cubicBezTo>
                <a:cubicBezTo>
                  <a:pt x="814357" y="1145408"/>
                  <a:pt x="814161" y="1145604"/>
                  <a:pt x="814548" y="1144825"/>
                </a:cubicBezTo>
                <a:cubicBezTo>
                  <a:pt x="814939" y="1145408"/>
                  <a:pt x="815326" y="1145604"/>
                  <a:pt x="815712" y="1145991"/>
                </a:cubicBezTo>
                <a:cubicBezTo>
                  <a:pt x="816877" y="1147162"/>
                  <a:pt x="818238" y="1146383"/>
                  <a:pt x="818624" y="1145408"/>
                </a:cubicBezTo>
                <a:cubicBezTo>
                  <a:pt x="818820" y="1144433"/>
                  <a:pt x="818238" y="1144237"/>
                  <a:pt x="818042" y="1143654"/>
                </a:cubicBezTo>
                <a:cubicBezTo>
                  <a:pt x="818238" y="1143071"/>
                  <a:pt x="818238" y="1143071"/>
                  <a:pt x="818433" y="1142483"/>
                </a:cubicBezTo>
                <a:cubicBezTo>
                  <a:pt x="818624" y="1142875"/>
                  <a:pt x="819011" y="1143458"/>
                  <a:pt x="819206" y="1144046"/>
                </a:cubicBezTo>
                <a:cubicBezTo>
                  <a:pt x="819593" y="1144629"/>
                  <a:pt x="819789" y="1144825"/>
                  <a:pt x="820371" y="1145016"/>
                </a:cubicBezTo>
                <a:cubicBezTo>
                  <a:pt x="820758" y="1145212"/>
                  <a:pt x="821536" y="1145604"/>
                  <a:pt x="821922" y="1145604"/>
                </a:cubicBezTo>
                <a:cubicBezTo>
                  <a:pt x="823283" y="1145604"/>
                  <a:pt x="823865" y="1144046"/>
                  <a:pt x="823283" y="1143071"/>
                </a:cubicBezTo>
                <a:cubicBezTo>
                  <a:pt x="822896" y="1142483"/>
                  <a:pt x="822505" y="1142483"/>
                  <a:pt x="821922" y="1142292"/>
                </a:cubicBezTo>
                <a:cubicBezTo>
                  <a:pt x="821536" y="1142096"/>
                  <a:pt x="821340" y="1141317"/>
                  <a:pt x="821149" y="1140925"/>
                </a:cubicBezTo>
                <a:cubicBezTo>
                  <a:pt x="820758" y="1139950"/>
                  <a:pt x="820567" y="1140146"/>
                  <a:pt x="820175" y="1139754"/>
                </a:cubicBezTo>
                <a:cubicBezTo>
                  <a:pt x="820758" y="1139563"/>
                  <a:pt x="821149" y="1139367"/>
                  <a:pt x="821732" y="1139171"/>
                </a:cubicBezTo>
                <a:cubicBezTo>
                  <a:pt x="821732" y="1139950"/>
                  <a:pt x="822118" y="1140538"/>
                  <a:pt x="822314" y="1141121"/>
                </a:cubicBezTo>
                <a:cubicBezTo>
                  <a:pt x="822700" y="1141704"/>
                  <a:pt x="822896" y="1142292"/>
                  <a:pt x="823283" y="1142679"/>
                </a:cubicBezTo>
                <a:cubicBezTo>
                  <a:pt x="823479" y="1142875"/>
                  <a:pt x="824834" y="1143458"/>
                  <a:pt x="825030" y="1143654"/>
                </a:cubicBezTo>
                <a:cubicBezTo>
                  <a:pt x="826581" y="1144046"/>
                  <a:pt x="827746" y="1142292"/>
                  <a:pt x="826581" y="1140925"/>
                </a:cubicBezTo>
                <a:cubicBezTo>
                  <a:pt x="825803" y="1140146"/>
                  <a:pt x="825612" y="1140729"/>
                  <a:pt x="825030" y="1139754"/>
                </a:cubicBezTo>
                <a:cubicBezTo>
                  <a:pt x="824447" y="1138392"/>
                  <a:pt x="823865" y="1136834"/>
                  <a:pt x="822118" y="1137809"/>
                </a:cubicBezTo>
                <a:close/>
                <a:moveTo>
                  <a:pt x="785441" y="1132934"/>
                </a:moveTo>
                <a:cubicBezTo>
                  <a:pt x="786605" y="1132547"/>
                  <a:pt x="787961" y="1132738"/>
                  <a:pt x="789321" y="1132738"/>
                </a:cubicBezTo>
                <a:lnTo>
                  <a:pt x="785827" y="1133326"/>
                </a:lnTo>
                <a:lnTo>
                  <a:pt x="785441" y="1132934"/>
                </a:lnTo>
                <a:close/>
                <a:moveTo>
                  <a:pt x="806982" y="1139367"/>
                </a:moveTo>
                <a:cubicBezTo>
                  <a:pt x="806786" y="1139171"/>
                  <a:pt x="806400" y="1138588"/>
                  <a:pt x="806204" y="1138392"/>
                </a:cubicBezTo>
                <a:cubicBezTo>
                  <a:pt x="806786" y="1137613"/>
                  <a:pt x="806982" y="1137809"/>
                  <a:pt x="806786" y="1136442"/>
                </a:cubicBezTo>
                <a:cubicBezTo>
                  <a:pt x="807369" y="1137417"/>
                  <a:pt x="807565" y="1137417"/>
                  <a:pt x="807951" y="1137613"/>
                </a:cubicBezTo>
                <a:cubicBezTo>
                  <a:pt x="807565" y="1138196"/>
                  <a:pt x="807173" y="1138784"/>
                  <a:pt x="806982" y="1139367"/>
                </a:cubicBezTo>
                <a:close/>
                <a:moveTo>
                  <a:pt x="810667" y="1142096"/>
                </a:moveTo>
                <a:cubicBezTo>
                  <a:pt x="811059" y="1140538"/>
                  <a:pt x="810667" y="1140925"/>
                  <a:pt x="810281" y="1139950"/>
                </a:cubicBezTo>
                <a:cubicBezTo>
                  <a:pt x="810476" y="1139563"/>
                  <a:pt x="810476" y="1139563"/>
                  <a:pt x="810667" y="1139171"/>
                </a:cubicBezTo>
                <a:cubicBezTo>
                  <a:pt x="811249" y="1139367"/>
                  <a:pt x="811249" y="1139563"/>
                  <a:pt x="812414" y="1139950"/>
                </a:cubicBezTo>
                <a:cubicBezTo>
                  <a:pt x="811832" y="1140342"/>
                  <a:pt x="811832" y="1140146"/>
                  <a:pt x="811445" y="1140925"/>
                </a:cubicBezTo>
                <a:cubicBezTo>
                  <a:pt x="811059" y="1141317"/>
                  <a:pt x="810863" y="1141704"/>
                  <a:pt x="810667" y="1142096"/>
                </a:cubicBezTo>
                <a:close/>
                <a:moveTo>
                  <a:pt x="816104" y="1140729"/>
                </a:moveTo>
                <a:lnTo>
                  <a:pt x="818042" y="1139950"/>
                </a:lnTo>
                <a:cubicBezTo>
                  <a:pt x="817851" y="1140538"/>
                  <a:pt x="817851" y="1140538"/>
                  <a:pt x="817851" y="1141121"/>
                </a:cubicBezTo>
                <a:cubicBezTo>
                  <a:pt x="817459" y="1140729"/>
                  <a:pt x="816877" y="1140729"/>
                  <a:pt x="816104" y="1140729"/>
                </a:cubicBezTo>
                <a:close/>
                <a:moveTo>
                  <a:pt x="816104" y="1140729"/>
                </a:moveTo>
                <a:cubicBezTo>
                  <a:pt x="815522" y="1141121"/>
                  <a:pt x="815326" y="1141121"/>
                  <a:pt x="815130" y="1141704"/>
                </a:cubicBezTo>
                <a:cubicBezTo>
                  <a:pt x="814939" y="1142096"/>
                  <a:pt x="814743" y="1142679"/>
                  <a:pt x="814548" y="1143071"/>
                </a:cubicBezTo>
                <a:cubicBezTo>
                  <a:pt x="814357" y="1142679"/>
                  <a:pt x="814161" y="1142679"/>
                  <a:pt x="813965" y="1142483"/>
                </a:cubicBezTo>
                <a:cubicBezTo>
                  <a:pt x="814161" y="1142096"/>
                  <a:pt x="814357" y="1141900"/>
                  <a:pt x="814357" y="1141317"/>
                </a:cubicBezTo>
                <a:cubicBezTo>
                  <a:pt x="814357" y="1140925"/>
                  <a:pt x="814161" y="1140538"/>
                  <a:pt x="813965" y="1140342"/>
                </a:cubicBezTo>
                <a:cubicBezTo>
                  <a:pt x="814743" y="1140538"/>
                  <a:pt x="814939" y="1141121"/>
                  <a:pt x="816104" y="1140729"/>
                </a:cubicBezTo>
                <a:close/>
                <a:moveTo>
                  <a:pt x="825221" y="1132934"/>
                </a:moveTo>
                <a:cubicBezTo>
                  <a:pt x="824252" y="1133130"/>
                  <a:pt x="823669" y="1134105"/>
                  <a:pt x="824061" y="1135271"/>
                </a:cubicBezTo>
                <a:cubicBezTo>
                  <a:pt x="824447" y="1136055"/>
                  <a:pt x="824834" y="1137025"/>
                  <a:pt x="825221" y="1137809"/>
                </a:cubicBezTo>
                <a:cubicBezTo>
                  <a:pt x="825803" y="1139171"/>
                  <a:pt x="825803" y="1139171"/>
                  <a:pt x="826968" y="1139754"/>
                </a:cubicBezTo>
                <a:cubicBezTo>
                  <a:pt x="827550" y="1140146"/>
                  <a:pt x="828910" y="1140925"/>
                  <a:pt x="829688" y="1140729"/>
                </a:cubicBezTo>
                <a:cubicBezTo>
                  <a:pt x="830657" y="1140538"/>
                  <a:pt x="831240" y="1139563"/>
                  <a:pt x="830657" y="1138392"/>
                </a:cubicBezTo>
                <a:cubicBezTo>
                  <a:pt x="830271" y="1137809"/>
                  <a:pt x="829106" y="1137221"/>
                  <a:pt x="828328" y="1137025"/>
                </a:cubicBezTo>
                <a:cubicBezTo>
                  <a:pt x="827941" y="1136834"/>
                  <a:pt x="827941" y="1136638"/>
                  <a:pt x="827550" y="1135859"/>
                </a:cubicBezTo>
                <a:cubicBezTo>
                  <a:pt x="827359" y="1135271"/>
                  <a:pt x="826581" y="1133713"/>
                  <a:pt x="826194" y="1133326"/>
                </a:cubicBezTo>
                <a:cubicBezTo>
                  <a:pt x="826385" y="1133130"/>
                  <a:pt x="825803" y="1132934"/>
                  <a:pt x="825221" y="1132934"/>
                </a:cubicBezTo>
                <a:close/>
                <a:moveTo>
                  <a:pt x="831626" y="1120851"/>
                </a:moveTo>
                <a:cubicBezTo>
                  <a:pt x="831044" y="1121047"/>
                  <a:pt x="830462" y="1121630"/>
                  <a:pt x="830462" y="1122605"/>
                </a:cubicBezTo>
                <a:cubicBezTo>
                  <a:pt x="830462" y="1122993"/>
                  <a:pt x="831044" y="1124163"/>
                  <a:pt x="831436" y="1124555"/>
                </a:cubicBezTo>
                <a:cubicBezTo>
                  <a:pt x="831822" y="1125334"/>
                  <a:pt x="832013" y="1125530"/>
                  <a:pt x="832791" y="1125917"/>
                </a:cubicBezTo>
                <a:cubicBezTo>
                  <a:pt x="833373" y="1126309"/>
                  <a:pt x="834151" y="1126697"/>
                  <a:pt x="834925" y="1126501"/>
                </a:cubicBezTo>
                <a:cubicBezTo>
                  <a:pt x="835507" y="1126309"/>
                  <a:pt x="836089" y="1125722"/>
                  <a:pt x="835898" y="1124747"/>
                </a:cubicBezTo>
                <a:cubicBezTo>
                  <a:pt x="835898" y="1123968"/>
                  <a:pt x="835120" y="1123580"/>
                  <a:pt x="834538" y="1123188"/>
                </a:cubicBezTo>
                <a:cubicBezTo>
                  <a:pt x="834151" y="1122993"/>
                  <a:pt x="834151" y="1122801"/>
                  <a:pt x="833956" y="1122409"/>
                </a:cubicBezTo>
                <a:cubicBezTo>
                  <a:pt x="833569" y="1121826"/>
                  <a:pt x="832987" y="1120459"/>
                  <a:pt x="831626" y="1120851"/>
                </a:cubicBezTo>
                <a:close/>
                <a:moveTo>
                  <a:pt x="832209" y="1127088"/>
                </a:moveTo>
                <a:cubicBezTo>
                  <a:pt x="831436" y="1127284"/>
                  <a:pt x="830853" y="1127867"/>
                  <a:pt x="830853" y="1128647"/>
                </a:cubicBezTo>
                <a:cubicBezTo>
                  <a:pt x="830853" y="1129230"/>
                  <a:pt x="831436" y="1130205"/>
                  <a:pt x="831626" y="1130596"/>
                </a:cubicBezTo>
                <a:cubicBezTo>
                  <a:pt x="832013" y="1131376"/>
                  <a:pt x="832209" y="1131763"/>
                  <a:pt x="832987" y="1132155"/>
                </a:cubicBezTo>
                <a:cubicBezTo>
                  <a:pt x="833569" y="1132351"/>
                  <a:pt x="834342" y="1132934"/>
                  <a:pt x="835120" y="1132738"/>
                </a:cubicBezTo>
                <a:cubicBezTo>
                  <a:pt x="835703" y="1132547"/>
                  <a:pt x="836285" y="1131959"/>
                  <a:pt x="836285" y="1131180"/>
                </a:cubicBezTo>
                <a:cubicBezTo>
                  <a:pt x="836285" y="1130205"/>
                  <a:pt x="835703" y="1130009"/>
                  <a:pt x="834925" y="1129622"/>
                </a:cubicBezTo>
                <a:cubicBezTo>
                  <a:pt x="834342" y="1129426"/>
                  <a:pt x="834538" y="1129426"/>
                  <a:pt x="834342" y="1128842"/>
                </a:cubicBezTo>
                <a:cubicBezTo>
                  <a:pt x="833956" y="1128063"/>
                  <a:pt x="833569" y="1126892"/>
                  <a:pt x="832209" y="1127088"/>
                </a:cubicBezTo>
                <a:close/>
                <a:moveTo>
                  <a:pt x="810667" y="1142096"/>
                </a:moveTo>
                <a:cubicBezTo>
                  <a:pt x="810667" y="1142292"/>
                  <a:pt x="810476" y="1142483"/>
                  <a:pt x="810476" y="1142875"/>
                </a:cubicBezTo>
                <a:cubicBezTo>
                  <a:pt x="810476" y="1143262"/>
                  <a:pt x="810476" y="1143262"/>
                  <a:pt x="810667" y="1143654"/>
                </a:cubicBezTo>
                <a:cubicBezTo>
                  <a:pt x="810281" y="1143458"/>
                  <a:pt x="809698" y="1143262"/>
                  <a:pt x="809502" y="1142875"/>
                </a:cubicBezTo>
                <a:cubicBezTo>
                  <a:pt x="809894" y="1142875"/>
                  <a:pt x="809894" y="1142679"/>
                  <a:pt x="810281" y="1142679"/>
                </a:cubicBezTo>
                <a:cubicBezTo>
                  <a:pt x="810476" y="1142292"/>
                  <a:pt x="810476" y="1142292"/>
                  <a:pt x="810667" y="1142096"/>
                </a:cubicBezTo>
                <a:close/>
                <a:moveTo>
                  <a:pt x="819789" y="283769"/>
                </a:moveTo>
                <a:cubicBezTo>
                  <a:pt x="855884" y="282795"/>
                  <a:pt x="891979" y="287862"/>
                  <a:pt x="924193" y="297997"/>
                </a:cubicBezTo>
                <a:cubicBezTo>
                  <a:pt x="925940" y="298581"/>
                  <a:pt x="927491" y="298971"/>
                  <a:pt x="928074" y="301505"/>
                </a:cubicBezTo>
                <a:cubicBezTo>
                  <a:pt x="928656" y="303844"/>
                  <a:pt x="927491" y="305987"/>
                  <a:pt x="926136" y="306767"/>
                </a:cubicBezTo>
                <a:cubicBezTo>
                  <a:pt x="924193" y="308131"/>
                  <a:pt x="922255" y="307547"/>
                  <a:pt x="920117" y="306767"/>
                </a:cubicBezTo>
                <a:cubicBezTo>
                  <a:pt x="862872" y="289421"/>
                  <a:pt x="794753" y="289811"/>
                  <a:pt x="737312" y="306377"/>
                </a:cubicBezTo>
                <a:cubicBezTo>
                  <a:pt x="735565" y="306962"/>
                  <a:pt x="733236" y="307937"/>
                  <a:pt x="731298" y="307352"/>
                </a:cubicBezTo>
                <a:cubicBezTo>
                  <a:pt x="726639" y="306182"/>
                  <a:pt x="727026" y="299556"/>
                  <a:pt x="730329" y="298387"/>
                </a:cubicBezTo>
                <a:cubicBezTo>
                  <a:pt x="738673" y="295268"/>
                  <a:pt x="757303" y="290981"/>
                  <a:pt x="765842" y="289421"/>
                </a:cubicBezTo>
                <a:cubicBezTo>
                  <a:pt x="783694" y="286108"/>
                  <a:pt x="801355" y="284159"/>
                  <a:pt x="819789" y="283769"/>
                </a:cubicBezTo>
                <a:close/>
              </a:path>
            </a:pathLst>
          </a:custGeom>
          <a:solidFill>
            <a:schemeClr val="accent1">
              <a:lumMod val="75000"/>
              <a:alpha val="50000"/>
            </a:schemeClr>
          </a:solidFill>
          <a:ln w="4993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916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Основной Ф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E7CE753-BB60-7F10-4945-CFDE60D72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53057" y="6301920"/>
            <a:ext cx="952118" cy="365125"/>
          </a:xfrm>
        </p:spPr>
        <p:txBody>
          <a:bodyPr/>
          <a:lstStyle/>
          <a:p>
            <a:fld id="{936AE873-A8FB-A345-AD0F-5EB4C9EA72F5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669B705-4D1B-1D02-60B7-06BB33F30776}"/>
              </a:ext>
            </a:extLst>
          </p:cNvPr>
          <p:cNvSpPr txBox="1"/>
          <p:nvPr userDrawn="1"/>
        </p:nvSpPr>
        <p:spPr>
          <a:xfrm>
            <a:off x="5139559" y="4078014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>
            <a:normAutofit fontScale="25000" lnSpcReduction="20000"/>
          </a:bodyPr>
          <a:lstStyle/>
          <a:p>
            <a:pPr algn="l"/>
            <a:endParaRPr lang="ru-RU" b="0" i="0" dirty="0">
              <a:latin typeface="Arial" panose="020B0604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7B37A42-4F49-F8D9-90D0-04A5BD60BED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3825" y="86334"/>
            <a:ext cx="1458987" cy="577182"/>
          </a:xfrm>
          <a:prstGeom prst="rect">
            <a:avLst/>
          </a:prstGeo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21C3E5E6-805C-15A6-9F44-58D6FBC1C6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39505" y="201177"/>
            <a:ext cx="9159663" cy="430807"/>
          </a:xfrm>
          <a:prstGeom prst="rect">
            <a:avLst/>
          </a:prstGeom>
        </p:spPr>
        <p:txBody>
          <a:bodyPr anchor="ctr"/>
          <a:lstStyle>
            <a:lvl1pPr marL="0"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1800" b="1" i="0" kern="1200" cap="all" baseline="0" dirty="0">
                <a:solidFill>
                  <a:schemeClr val="accent1">
                    <a:lumMod val="50000"/>
                  </a:schemeClr>
                </a:solidFill>
                <a:latin typeface="TT Norms Bold" panose="02000503030000020003" pitchFamily="2" charset="0"/>
                <a:ea typeface="+mj-ea"/>
                <a:cs typeface="+mj-cs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xmlns="" id="{D02088A9-F9CC-3A69-57CD-E6D10C1700F1}"/>
              </a:ext>
            </a:extLst>
          </p:cNvPr>
          <p:cNvCxnSpPr>
            <a:cxnSpLocks/>
          </p:cNvCxnSpPr>
          <p:nvPr userDrawn="1"/>
        </p:nvCxnSpPr>
        <p:spPr>
          <a:xfrm>
            <a:off x="273934" y="784140"/>
            <a:ext cx="11644132" cy="0"/>
          </a:xfrm>
          <a:prstGeom prst="line">
            <a:avLst/>
          </a:prstGeom>
          <a:ln w="9525" cap="rnd">
            <a:solidFill>
              <a:srgbClr val="1F37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26610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20">
          <p15:clr>
            <a:srgbClr val="FBAE40"/>
          </p15:clr>
        </p15:guide>
        <p15:guide id="2" pos="302">
          <p15:clr>
            <a:srgbClr val="FBAE40"/>
          </p15:clr>
        </p15:guide>
        <p15:guide id="3" pos="7378">
          <p15:clr>
            <a:srgbClr val="FBAE40"/>
          </p15:clr>
        </p15:guide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66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844550" y="889000"/>
            <a:ext cx="10502900" cy="50800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6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5979516" y="6540500"/>
            <a:ext cx="226619" cy="23053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42595911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userDrawn="1">
  <p:cSld name="4_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>
          <a:xfrm>
            <a:off x="609627" y="6377969"/>
            <a:ext cx="2804161" cy="574516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3DB10FB-7A71-45D4-A2BC-79C117BDDB6B}" type="datetime1">
              <a:rPr lang="en-US">
                <a:solidFill>
                  <a:prstClr val="black">
                    <a:tint val="75000"/>
                  </a:prstClr>
                </a:solidFill>
              </a:rPr>
              <a:t>6/4/2026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>
          <a:xfrm>
            <a:off x="4145281" y="6377973"/>
            <a:ext cx="3901440" cy="574516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 bwMode="auto">
          <a:xfrm>
            <a:off x="9253597" y="6394484"/>
            <a:ext cx="2804161" cy="348813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6F15528-21DE-4FAA-801E-634DDDAF4B2B}" type="slidenum">
              <a:rPr lang="ru-RU">
                <a:solidFill>
                  <a:srgbClr val="44546A"/>
                </a:solidFill>
              </a:rPr>
              <a:t>‹#›</a:t>
            </a:fld>
            <a:endParaRPr lang="ru-RU">
              <a:solidFill>
                <a:srgbClr val="44546A"/>
              </a:solidFill>
            </a:endParaRPr>
          </a:p>
        </p:txBody>
      </p:sp>
      <p:sp>
        <p:nvSpPr>
          <p:cNvPr id="6" name="Holder 2"/>
          <p:cNvSpPr>
            <a:spLocks noGrp="1"/>
          </p:cNvSpPr>
          <p:nvPr>
            <p:ph type="title"/>
          </p:nvPr>
        </p:nvSpPr>
        <p:spPr bwMode="auto">
          <a:xfrm>
            <a:off x="6267763" y="46984"/>
            <a:ext cx="5789968" cy="348813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2275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object 2"/>
          <p:cNvSpPr/>
          <p:nvPr userDrawn="1"/>
        </p:nvSpPr>
        <p:spPr bwMode="auto">
          <a:xfrm flipV="1">
            <a:off x="1" y="530124"/>
            <a:ext cx="12192000" cy="374445"/>
          </a:xfrm>
          <a:custGeom>
            <a:avLst/>
            <a:gdLst/>
            <a:ahLst/>
            <a:cxnLst/>
            <a:rect l="l" t="t" r="r" b="b"/>
            <a:pathLst>
              <a:path w="4416425" extrusionOk="0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pPr algn="l" defTabSz="914400">
              <a:defRPr/>
            </a:pPr>
            <a:endParaRPr sz="3875" b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0185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6898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8" r:id="rId2"/>
    <p:sldLayoutId id="2147483669" r:id="rId3"/>
    <p:sldLayoutId id="2147483670" r:id="rId4"/>
    <p:sldLayoutId id="2147483671" r:id="rId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" name="Rectangle 27"/>
          <p:cNvSpPr/>
          <p:nvPr/>
        </p:nvSpPr>
        <p:spPr bwMode="auto">
          <a:xfrm>
            <a:off x="0" y="-63388"/>
            <a:ext cx="12192000" cy="37719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4325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179952" y="109584"/>
            <a:ext cx="5906705" cy="662940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3"/>
          <a:srcRect l="236" t="54217" r="793"/>
          <a:stretch/>
        </p:blipFill>
        <p:spPr bwMode="auto">
          <a:xfrm>
            <a:off x="6179952" y="3697608"/>
            <a:ext cx="5906705" cy="303518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 bwMode="auto">
          <a:xfrm>
            <a:off x="4583832" y="6479758"/>
            <a:ext cx="37147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200" dirty="0" smtClean="0">
                <a:solidFill>
                  <a:schemeClr val="bg1">
                    <a:lumMod val="65000"/>
                  </a:schemeClr>
                </a:solidFill>
                <a:latin typeface="Arial"/>
                <a:ea typeface="Segoe UI Black"/>
                <a:cs typeface="Arial"/>
              </a:rPr>
              <a:t>Алтайский край, май 2026 года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/>
              <a:ea typeface="Segoe UI Black"/>
              <a:cs typeface="Arial"/>
            </a:endParaRPr>
          </a:p>
        </p:txBody>
      </p:sp>
      <p:sp>
        <p:nvSpPr>
          <p:cNvPr id="8" name="Заголовок 1"/>
          <p:cNvSpPr txBox="1"/>
          <p:nvPr/>
        </p:nvSpPr>
        <p:spPr bwMode="auto">
          <a:xfrm>
            <a:off x="6507" y="931991"/>
            <a:ext cx="6864309" cy="2785042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Autofit/>
          </a:bodyPr>
          <a:lstStyle>
            <a:lvl1pPr marL="0" marR="0" indent="0" algn="r" defTabSz="825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550" b="1" i="0" u="none" strike="noStrike" cap="none" spc="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0" marR="0" indent="0" algn="ctr" defTabSz="825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1200" b="0" i="0" u="none" strike="noStrike" cap="none" spc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0" marR="0" indent="0" algn="ctr" defTabSz="825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1200" b="0" i="0" u="none" strike="noStrike" cap="none" spc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0" marR="0" indent="0" algn="ctr" defTabSz="825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1200" b="0" i="0" u="none" strike="noStrike" cap="none" spc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0" marR="0" indent="0" algn="ctr" defTabSz="825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1200" b="0" i="0" u="none" strike="noStrike" cap="none" spc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0" marR="0" indent="0" algn="ctr" defTabSz="825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1200" b="0" i="0" u="none" strike="noStrike" cap="none" spc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0" marR="0" indent="0" algn="ctr" defTabSz="825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1200" b="0" i="0" u="none" strike="noStrike" cap="none" spc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0" marR="0" indent="0" algn="ctr" defTabSz="825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1200" b="0" i="0" u="none" strike="noStrike" cap="none" spc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0" marR="0" indent="0" algn="ctr" defTabSz="825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1200" b="0" i="0" u="none" strike="noStrike" cap="none" spc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ru-RU" sz="2400" b="0" dirty="0" smtClean="0">
                <a:solidFill>
                  <a:schemeClr val="bg1"/>
                </a:solidFill>
                <a:latin typeface="Helvetica Neue Medium"/>
                <a:ea typeface="Segoe UI Historic"/>
                <a:cs typeface="Segoe UI Light"/>
              </a:rPr>
              <a:t>КАЗНАЧЕЙСКОЕ СОПРОВОЖДЕНИЕ 10 ЛЕТ.</a:t>
            </a:r>
          </a:p>
          <a:p>
            <a:pPr algn="l">
              <a:defRPr/>
            </a:pPr>
            <a:r>
              <a:rPr lang="ru-RU" sz="2400" b="0" dirty="0" smtClean="0">
                <a:solidFill>
                  <a:schemeClr val="bg1"/>
                </a:solidFill>
                <a:latin typeface="Helvetica Neue Medium"/>
                <a:ea typeface="Segoe UI Historic"/>
                <a:cs typeface="Segoe UI Light"/>
              </a:rPr>
              <a:t>ЭТАПЫ РАЗВИТИЯ. ПЕРСПЕКТИВЫ.</a:t>
            </a:r>
            <a:endParaRPr lang="ru-RU" sz="2400" b="0" dirty="0">
              <a:solidFill>
                <a:schemeClr val="bg1"/>
              </a:solidFill>
              <a:latin typeface="Helvetica Neue Medium"/>
              <a:ea typeface="Segoe UI Historic"/>
              <a:cs typeface="Segoe UI Light"/>
            </a:endParaRPr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6507" y="5344470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defRPr/>
            </a:pP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Segoe UI Light"/>
                <a:cs typeface="Segoe UI Light"/>
              </a:rPr>
              <a:t>Начальник 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Segoe UI Light"/>
                <a:cs typeface="Segoe UI Light"/>
              </a:rPr>
              <a:t>Управления казначейского сопровождения Казначейства России</a:t>
            </a:r>
            <a:endParaRPr sz="900" dirty="0"/>
          </a:p>
          <a:p>
            <a:pPr algn="l">
              <a:defRPr/>
            </a:pP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Segoe UI Light"/>
              </a:rPr>
              <a:t>В.М.Карпенко</a:t>
            </a:r>
            <a:endParaRPr lang="ru-RU" sz="16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175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 xmlns:m="http://schemas.openxmlformats.org/officeDocument/2006/math" xmlns:w="http://schemas.openxmlformats.org/wordprocessingml/2006/main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0693697-47E8-1AD3-3411-4F7A41EC84E1}"/>
              </a:ext>
            </a:extLst>
          </p:cNvPr>
          <p:cNvSpPr txBox="1"/>
          <p:nvPr/>
        </p:nvSpPr>
        <p:spPr>
          <a:xfrm>
            <a:off x="2534293" y="1737022"/>
            <a:ext cx="184731" cy="830997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/>
          <a:p>
            <a:pPr algn="ctr"/>
            <a:endParaRPr lang="ru-RU" sz="4800" dirty="0">
              <a:solidFill>
                <a:schemeClr val="bg1"/>
              </a:solidFill>
              <a:latin typeface="Century" panose="020406040505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A76E6F4-0CFA-930F-DDC8-E04FD0F47604}"/>
              </a:ext>
            </a:extLst>
          </p:cNvPr>
          <p:cNvSpPr txBox="1"/>
          <p:nvPr/>
        </p:nvSpPr>
        <p:spPr>
          <a:xfrm>
            <a:off x="2534296" y="2706272"/>
            <a:ext cx="184730" cy="461665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/>
          <a:p>
            <a:pPr algn="ctr"/>
            <a:endParaRPr lang="ru-RU" sz="2400" dirty="0">
              <a:solidFill>
                <a:schemeClr val="bg1"/>
              </a:solidFill>
              <a:latin typeface="Century" panose="02040604050505020304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127513" y="121115"/>
            <a:ext cx="8671655" cy="590931"/>
          </a:xfrm>
        </p:spPr>
        <p:txBody>
          <a:bodyPr/>
          <a:lstStyle/>
          <a:p>
            <a:r>
              <a:rPr lang="ru-RU" dirty="0" smtClean="0"/>
              <a:t>КАЗНАЧЕЙСКОЕ СОПРОВОЖДЕНИЕ 10 ЛЕТ. ЭТАПЫ РАЗВИТИЯ. Перспективы.</a:t>
            </a:r>
            <a:endParaRPr lang="ru-RU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-55487" y="1040358"/>
            <a:ext cx="12291336" cy="2328872"/>
            <a:chOff x="-23453" y="11341161"/>
            <a:chExt cx="25058742" cy="2328872"/>
          </a:xfrm>
        </p:grpSpPr>
        <p:cxnSp>
          <p:nvCxnSpPr>
            <p:cNvPr id="10" name="Прямая со стрелкой 9"/>
            <p:cNvCxnSpPr/>
            <p:nvPr/>
          </p:nvCxnSpPr>
          <p:spPr>
            <a:xfrm flipV="1">
              <a:off x="411619" y="11693369"/>
              <a:ext cx="24428757" cy="10025"/>
            </a:xfrm>
            <a:prstGeom prst="straightConnector1">
              <a:avLst/>
            </a:prstGeom>
            <a:noFill/>
            <a:ln w="12700" cap="flat">
              <a:solidFill>
                <a:schemeClr val="accent1">
                  <a:lumMod val="50000"/>
                </a:schemeClr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11" name="Прямоугольник 10"/>
            <p:cNvSpPr/>
            <p:nvPr/>
          </p:nvSpPr>
          <p:spPr>
            <a:xfrm>
              <a:off x="22606607" y="11341161"/>
              <a:ext cx="115853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1" i="1" dirty="0">
                  <a:latin typeface="Segoe UI Light" panose="020B0502040204020203" pitchFamily="34" charset="0"/>
                  <a:sym typeface="Helvetica Neue Light"/>
                </a:rPr>
                <a:t>2021</a:t>
              </a:r>
              <a:endParaRPr lang="ru-RU" sz="1600" b="1" i="1" dirty="0">
                <a:latin typeface="Segoe UI Light" panose="020B0502040204020203" pitchFamily="34" charset="0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111705" y="11350495"/>
              <a:ext cx="127508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b="1" i="1" dirty="0" smtClean="0">
                  <a:latin typeface="Segoe UI Light" panose="020B0502040204020203" pitchFamily="34" charset="0"/>
                </a:rPr>
                <a:t>2015</a:t>
              </a:r>
              <a:endParaRPr lang="ru-RU" sz="1600" b="1" i="1" dirty="0">
                <a:latin typeface="Segoe UI Light" panose="020B0502040204020203" pitchFamily="34" charset="0"/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7765813" y="11354786"/>
              <a:ext cx="112073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1" i="1" dirty="0">
                  <a:latin typeface="Segoe UI Light" panose="020B0502040204020203" pitchFamily="34" charset="0"/>
                </a:rPr>
                <a:t>2017</a:t>
              </a: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11623053" y="11359212"/>
              <a:ext cx="113664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1" i="1" dirty="0">
                  <a:latin typeface="Segoe UI Light" panose="020B0502040204020203" pitchFamily="34" charset="0"/>
                  <a:sym typeface="Helvetica Neue Light"/>
                </a:rPr>
                <a:t>2018</a:t>
              </a:r>
              <a:endParaRPr lang="ru-RU" sz="1600" b="1" i="1" dirty="0">
                <a:latin typeface="Segoe UI Light" panose="020B0502040204020203" pitchFamily="34" charset="0"/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16104133" y="11354815"/>
              <a:ext cx="114301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1" i="1" dirty="0">
                  <a:latin typeface="Segoe UI Light" panose="020B0502040204020203" pitchFamily="34" charset="0"/>
                  <a:sym typeface="Helvetica Neue Light"/>
                </a:rPr>
                <a:t>2019</a:t>
              </a:r>
              <a:endParaRPr lang="ru-RU" sz="1600" b="1" i="1" dirty="0">
                <a:latin typeface="Segoe UI Light" panose="020B0502040204020203" pitchFamily="34" charset="0"/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14448787" y="11729924"/>
              <a:ext cx="4023760" cy="1631216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171450" indent="-171450" algn="ctr">
                <a:buFont typeface="Wingdings" panose="05000000000000000000" pitchFamily="2" charset="2"/>
                <a:buChar char="ü"/>
              </a:pPr>
              <a:r>
                <a:rPr lang="ru-RU" sz="1000" dirty="0" smtClean="0">
                  <a:latin typeface="Segoe UI Light" panose="020B0502040204020203" pitchFamily="34" charset="0"/>
                  <a:cs typeface="Segoe UI Light" panose="020B0502040204020203" pitchFamily="34" charset="0"/>
                  <a:sym typeface="Helvetica Neue Light"/>
                </a:rPr>
                <a:t>Создана единая платформа Электронного бюджета для УКС </a:t>
              </a:r>
            </a:p>
            <a:p>
              <a:pPr algn="ctr"/>
              <a:r>
                <a:rPr lang="ru-RU" sz="1000" dirty="0" smtClean="0">
                  <a:latin typeface="Segoe UI Light" panose="020B0502040204020203" pitchFamily="34" charset="0"/>
                  <a:cs typeface="Segoe UI Light" panose="020B0502040204020203" pitchFamily="34" charset="0"/>
                  <a:sym typeface="Helvetica Neue Light"/>
                </a:rPr>
                <a:t>    (НСИ, ПУР КС,  ПУДС, </a:t>
              </a:r>
              <a:r>
                <a:rPr lang="ru-RU" sz="1000" dirty="0" err="1" smtClean="0">
                  <a:latin typeface="Segoe UI Light" panose="020B0502040204020203" pitchFamily="34" charset="0"/>
                  <a:cs typeface="Segoe UI Light" panose="020B0502040204020203" pitchFamily="34" charset="0"/>
                  <a:sym typeface="Helvetica Neue Light"/>
                </a:rPr>
                <a:t>ПУиО</a:t>
              </a:r>
              <a:r>
                <a:rPr lang="ru-RU" sz="1000" dirty="0" smtClean="0">
                  <a:latin typeface="Segoe UI Light" panose="020B0502040204020203" pitchFamily="34" charset="0"/>
                  <a:cs typeface="Segoe UI Light" panose="020B0502040204020203" pitchFamily="34" charset="0"/>
                  <a:sym typeface="Helvetica Neue Light"/>
                </a:rPr>
                <a:t>, ПИАО)</a:t>
              </a:r>
            </a:p>
            <a:p>
              <a:pPr algn="ctr"/>
              <a:endPara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endParaRPr>
            </a:p>
            <a:p>
              <a:pPr marL="171450" indent="-171450" algn="ctr">
                <a:buFont typeface="Wingdings" panose="05000000000000000000" pitchFamily="2" charset="2"/>
                <a:buChar char="ü"/>
              </a:pPr>
              <a:r>
                <a:rPr lang="ru-RU" sz="1000" dirty="0" smtClean="0">
                  <a:latin typeface="Segoe UI Light" panose="020B0502040204020203" pitchFamily="34" charset="0"/>
                  <a:cs typeface="Segoe UI Light" panose="020B0502040204020203" pitchFamily="34" charset="0"/>
                  <a:sym typeface="Helvetica Neue Light"/>
                </a:rPr>
                <a:t>Введена обязанность ведения раздельного учета результатов финансово–хозяйственной деятельности</a:t>
              </a:r>
              <a:endParaRPr lang="ru-RU" sz="1000" dirty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-23453" y="11725156"/>
              <a:ext cx="3449535" cy="116955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171450" indent="-171450" algn="ctr">
                <a:buFont typeface="Wingdings" panose="05000000000000000000" pitchFamily="2" charset="2"/>
                <a:buChar char="ü"/>
              </a:pPr>
              <a:r>
                <a:rPr lang="ru-RU" sz="1000" b="0" dirty="0" smtClean="0">
                  <a:solidFill>
                    <a:schemeClr val="tx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Проведен эксперимент </a:t>
              </a:r>
              <a:r>
                <a:rPr lang="ru-RU" sz="1000" b="0" dirty="0">
                  <a:solidFill>
                    <a:schemeClr val="tx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по </a:t>
              </a:r>
              <a:r>
                <a:rPr lang="ru-RU" sz="1000" b="0" dirty="0" smtClean="0">
                  <a:solidFill>
                    <a:schemeClr val="tx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осуществлению операций на лицевых счетах</a:t>
              </a:r>
              <a:r>
                <a:rPr lang="ru-RU" sz="10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,</a:t>
              </a:r>
              <a:r>
                <a:rPr lang="ru-RU" sz="1000" b="0" dirty="0" smtClean="0">
                  <a:solidFill>
                    <a:schemeClr val="tx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 </a:t>
              </a:r>
            </a:p>
            <a:p>
              <a:pPr algn="ctr"/>
              <a:r>
                <a:rPr lang="ru-RU" sz="1000" b="0" dirty="0" smtClean="0">
                  <a:solidFill>
                    <a:schemeClr val="tx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открытых юр.лицам в </a:t>
              </a:r>
            </a:p>
            <a:p>
              <a:pPr algn="ctr"/>
              <a:r>
                <a:rPr lang="ru-RU" sz="1000" b="0" dirty="0" smtClean="0">
                  <a:solidFill>
                    <a:schemeClr val="tx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Казначействе России </a:t>
              </a:r>
            </a:p>
            <a:p>
              <a:pPr algn="ctr"/>
              <a:r>
                <a:rPr lang="ru-RU" sz="1000" b="0" dirty="0" smtClean="0">
                  <a:solidFill>
                    <a:schemeClr val="tx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(Космодром Восточный)</a:t>
              </a:r>
              <a:endParaRPr lang="ru-RU" sz="1000" b="0" dirty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6171029" y="11738389"/>
              <a:ext cx="4181847" cy="147732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171450" indent="-171450" algn="ctr">
                <a:buFont typeface="Wingdings" panose="05000000000000000000" pitchFamily="2" charset="2"/>
                <a:buChar char="ü"/>
              </a:pPr>
              <a:r>
                <a:rPr lang="ru-RU" sz="1000" dirty="0" smtClean="0">
                  <a:latin typeface="Segoe UI Light" panose="020B0502040204020203" pitchFamily="34" charset="0"/>
                  <a:cs typeface="Segoe UI Light" panose="020B0502040204020203" pitchFamily="34" charset="0"/>
                  <a:sym typeface="Helvetica Neue Light"/>
                </a:rPr>
                <a:t>Внедрен механизм казначейского сопровождения </a:t>
              </a:r>
              <a:r>
                <a:rPr lang="ru-RU" sz="1000" dirty="0">
                  <a:latin typeface="Segoe UI Light" panose="020B0502040204020203" pitchFamily="34" charset="0"/>
                  <a:cs typeface="Segoe UI Light" panose="020B0502040204020203" pitchFamily="34" charset="0"/>
                  <a:sym typeface="Helvetica Neue Light"/>
                </a:rPr>
                <a:t>средств государственного оборонного </a:t>
              </a:r>
              <a:r>
                <a:rPr lang="ru-RU" sz="1000" dirty="0" smtClean="0">
                  <a:latin typeface="Segoe UI Light" panose="020B0502040204020203" pitchFamily="34" charset="0"/>
                  <a:cs typeface="Segoe UI Light" panose="020B0502040204020203" pitchFamily="34" charset="0"/>
                  <a:sym typeface="Helvetica Neue Light"/>
                </a:rPr>
                <a:t>заказа </a:t>
              </a:r>
            </a:p>
            <a:p>
              <a:pPr algn="ctr"/>
              <a:endPara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endParaRPr>
            </a:p>
            <a:p>
              <a:pPr marL="171450" indent="-171450" algn="ctr">
                <a:buFont typeface="Wingdings" panose="05000000000000000000" pitchFamily="2" charset="2"/>
                <a:buChar char="ü"/>
              </a:pPr>
              <a:r>
                <a:rPr lang="ru-RU" sz="1000" dirty="0" smtClean="0">
                  <a:latin typeface="Segoe UI Light" panose="020B0502040204020203" pitchFamily="34" charset="0"/>
                  <a:cs typeface="Segoe UI Light" panose="020B0502040204020203" pitchFamily="34" charset="0"/>
                  <a:sym typeface="Helvetica Neue Light"/>
                </a:rPr>
                <a:t>Внедрен механизм расширенного казначейского сопровождения средств</a:t>
              </a:r>
              <a:endParaRPr lang="ru-RU" sz="1000" dirty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9861807" y="11731041"/>
              <a:ext cx="4897481" cy="193899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171450" indent="-171450" algn="ctr">
                <a:buFont typeface="Wingdings" panose="05000000000000000000" pitchFamily="2" charset="2"/>
                <a:buChar char="ü"/>
              </a:pPr>
              <a:r>
                <a:rPr lang="ru-RU" sz="1000" dirty="0" smtClean="0">
                  <a:latin typeface="Segoe UI Light" panose="020B0502040204020203" pitchFamily="34" charset="0"/>
                  <a:cs typeface="Segoe UI Light" panose="020B0502040204020203" pitchFamily="34" charset="0"/>
                  <a:sym typeface="Helvetica Neue Light"/>
                </a:rPr>
                <a:t>Внедрен механизм казначейского сопровождения </a:t>
              </a:r>
              <a:r>
                <a:rPr lang="ru-RU" sz="1000" dirty="0">
                  <a:latin typeface="Segoe UI Light" panose="020B0502040204020203" pitchFamily="34" charset="0"/>
                  <a:cs typeface="Segoe UI Light" panose="020B0502040204020203" pitchFamily="34" charset="0"/>
                  <a:sym typeface="Helvetica Neue Light"/>
                </a:rPr>
                <a:t>средств бюджетов субъектов </a:t>
              </a:r>
              <a:r>
                <a:rPr lang="ru-RU" sz="1000" dirty="0" smtClean="0">
                  <a:latin typeface="Segoe UI Light" panose="020B0502040204020203" pitchFamily="34" charset="0"/>
                  <a:cs typeface="Segoe UI Light" panose="020B0502040204020203" pitchFamily="34" charset="0"/>
                  <a:sym typeface="Helvetica Neue Light"/>
                </a:rPr>
                <a:t>Российской Федерации  </a:t>
              </a:r>
            </a:p>
            <a:p>
              <a:pPr algn="ctr"/>
              <a:r>
                <a:rPr lang="ru-RU" sz="1000" dirty="0" smtClean="0">
                  <a:latin typeface="Segoe UI Light" panose="020B0502040204020203" pitchFamily="34" charset="0"/>
                  <a:cs typeface="Segoe UI Light" panose="020B0502040204020203" pitchFamily="34" charset="0"/>
                  <a:sym typeface="Helvetica Neue Light"/>
                </a:rPr>
                <a:t>(муниципальных образований)</a:t>
              </a:r>
            </a:p>
            <a:p>
              <a:pPr algn="ctr"/>
              <a:endPara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endParaRPr>
            </a:p>
            <a:p>
              <a:pPr marL="171450" indent="-171450" algn="ctr">
                <a:buFont typeface="Wingdings" panose="05000000000000000000" pitchFamily="2" charset="2"/>
                <a:buChar char="ü"/>
              </a:pPr>
              <a:r>
                <a:rPr lang="ru-RU" sz="1000" dirty="0" smtClean="0">
                  <a:latin typeface="Segoe UI Light" panose="020B0502040204020203" pitchFamily="34" charset="0"/>
                  <a:cs typeface="Segoe UI Light" panose="020B0502040204020203" pitchFamily="34" charset="0"/>
                  <a:sym typeface="Helvetica Neue Light"/>
                </a:rPr>
                <a:t>Реализованы проекты:</a:t>
              </a:r>
            </a:p>
            <a:p>
              <a:pPr marL="171450" indent="-171450" algn="ctr">
                <a:buFontTx/>
                <a:buChar char="-"/>
              </a:pPr>
              <a:r>
                <a:rPr lang="ru-RU" sz="1000" dirty="0" smtClean="0">
                  <a:latin typeface="Segoe UI Light" panose="020B0502040204020203" pitchFamily="34" charset="0"/>
                  <a:cs typeface="Segoe UI Light" panose="020B0502040204020203" pitchFamily="34" charset="0"/>
                  <a:sym typeface="Helvetica Neue Light"/>
                </a:rPr>
                <a:t>по строительству перехода через Керченский пролив;</a:t>
              </a:r>
            </a:p>
            <a:p>
              <a:pPr marL="171450" indent="-171450" algn="ctr">
                <a:buFontTx/>
                <a:buChar char="-"/>
              </a:pPr>
              <a:r>
                <a:rPr lang="ru-RU" sz="1000" dirty="0" smtClean="0">
                  <a:latin typeface="Segoe UI Light" panose="020B0502040204020203" pitchFamily="34" charset="0"/>
                  <a:cs typeface="Segoe UI Light" panose="020B0502040204020203" pitchFamily="34" charset="0"/>
                  <a:sym typeface="Helvetica Neue Light"/>
                </a:rPr>
                <a:t>по строительству стадионов к чемпионату мира по футболу;</a:t>
              </a:r>
            </a:p>
            <a:p>
              <a:pPr marL="171450" indent="-171450" algn="ctr">
                <a:buFontTx/>
                <a:buChar char="-"/>
              </a:pPr>
              <a:r>
                <a:rPr lang="ru-RU" sz="1000" dirty="0" smtClean="0">
                  <a:latin typeface="Segoe UI Light" panose="020B0502040204020203" pitchFamily="34" charset="0"/>
                  <a:cs typeface="Segoe UI Light" panose="020B0502040204020203" pitchFamily="34" charset="0"/>
                  <a:sym typeface="Helvetica Neue Light"/>
                </a:rPr>
                <a:t>по информационному обеспечению чемпионата мира по футболу</a:t>
              </a:r>
              <a:endParaRPr lang="ru-RU" sz="1000" dirty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21236267" y="11721921"/>
              <a:ext cx="3799022" cy="193899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171450" indent="-171450" algn="ctr">
                <a:buFont typeface="Wingdings" panose="05000000000000000000" pitchFamily="2" charset="2"/>
                <a:buChar char="ü"/>
              </a:pPr>
              <a:r>
                <a:rPr lang="ru-RU" sz="1000" dirty="0">
                  <a:latin typeface="Segoe UI Light" panose="020B0502040204020203" pitchFamily="34" charset="0"/>
                  <a:cs typeface="Segoe UI Light" panose="020B0502040204020203" pitchFamily="34" charset="0"/>
                  <a:sym typeface="Helvetica Neue Light"/>
                </a:rPr>
                <a:t>З</a:t>
              </a:r>
              <a:r>
                <a:rPr lang="ru-RU" sz="1000" dirty="0" smtClean="0">
                  <a:latin typeface="Segoe UI Light" panose="020B0502040204020203" pitchFamily="34" charset="0"/>
                  <a:cs typeface="Segoe UI Light" panose="020B0502040204020203" pitchFamily="34" charset="0"/>
                  <a:sym typeface="Helvetica Neue Light"/>
                </a:rPr>
                <a:t>акреплен механизм казначейского сопровождения, расширенного казначейского сопровождения, КОО и право субъектов </a:t>
              </a:r>
            </a:p>
            <a:p>
              <a:pPr algn="ctr"/>
              <a:r>
                <a:rPr lang="ru-RU" sz="1000" dirty="0" smtClean="0">
                  <a:latin typeface="Segoe UI Light" panose="020B0502040204020203" pitchFamily="34" charset="0"/>
                  <a:cs typeface="Segoe UI Light" panose="020B0502040204020203" pitchFamily="34" charset="0"/>
                  <a:sym typeface="Helvetica Neue Light"/>
                </a:rPr>
                <a:t>Российской Федерации </a:t>
              </a:r>
            </a:p>
            <a:p>
              <a:pPr algn="ctr"/>
              <a:r>
                <a:rPr lang="ru-RU" sz="1000" dirty="0" smtClean="0">
                  <a:latin typeface="Segoe UI Light" panose="020B0502040204020203" pitchFamily="34" charset="0"/>
                  <a:cs typeface="Segoe UI Light" panose="020B0502040204020203" pitchFamily="34" charset="0"/>
                  <a:sym typeface="Helvetica Neue Light"/>
                </a:rPr>
                <a:t>(муниципальных образований)</a:t>
              </a:r>
            </a:p>
            <a:p>
              <a:pPr algn="ctr"/>
              <a:r>
                <a:rPr lang="ru-RU" sz="1000" dirty="0" smtClean="0">
                  <a:latin typeface="Segoe UI Light" panose="020B0502040204020203" pitchFamily="34" charset="0"/>
                  <a:cs typeface="Segoe UI Light" panose="020B0502040204020203" pitchFamily="34" charset="0"/>
                  <a:sym typeface="Helvetica Neue Light"/>
                </a:rPr>
                <a:t> осуществлять  казначейское сопровождение в БК РФ</a:t>
              </a:r>
              <a:endParaRPr lang="ru-RU" sz="10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4290537" y="11354786"/>
              <a:ext cx="114301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1" i="1" dirty="0">
                  <a:latin typeface="Segoe UI Light" panose="020B0502040204020203" pitchFamily="34" charset="0"/>
                </a:rPr>
                <a:t>2016</a:t>
              </a: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2803932" y="11735793"/>
              <a:ext cx="3989852" cy="1631216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171450" indent="-171450" algn="ctr">
                <a:buFont typeface="Wingdings" panose="05000000000000000000" pitchFamily="2" charset="2"/>
                <a:buChar char="ü"/>
              </a:pPr>
              <a:r>
                <a:rPr lang="ru-RU" sz="1000" b="0" dirty="0">
                  <a:solidFill>
                    <a:schemeClr val="tx1"/>
                  </a:solidFill>
                  <a:latin typeface="Segoe UI Light" panose="020B0502040204020203" pitchFamily="34" charset="0"/>
                  <a:cs typeface="Segoe UI Light" panose="020B0502040204020203" pitchFamily="34" charset="0"/>
                  <a:sym typeface="Helvetica Neue Light"/>
                </a:rPr>
                <a:t>Внедрен механизм </a:t>
              </a:r>
              <a:r>
                <a:rPr lang="ru-RU" sz="1000" b="0" dirty="0" smtClean="0">
                  <a:solidFill>
                    <a:schemeClr val="tx1"/>
                  </a:solidFill>
                  <a:latin typeface="Segoe UI Light" panose="020B0502040204020203" pitchFamily="34" charset="0"/>
                  <a:cs typeface="Segoe UI Light" panose="020B0502040204020203" pitchFamily="34" charset="0"/>
                  <a:sym typeface="Helvetica Neue Light"/>
                </a:rPr>
                <a:t>гражданского казначейского </a:t>
              </a:r>
              <a:r>
                <a:rPr lang="ru-RU" sz="1000" b="0" dirty="0">
                  <a:solidFill>
                    <a:schemeClr val="tx1"/>
                  </a:solidFill>
                  <a:latin typeface="Segoe UI Light" panose="020B0502040204020203" pitchFamily="34" charset="0"/>
                  <a:cs typeface="Segoe UI Light" panose="020B0502040204020203" pitchFamily="34" charset="0"/>
                  <a:sym typeface="Helvetica Neue Light"/>
                </a:rPr>
                <a:t>сопровождения </a:t>
              </a:r>
              <a:r>
                <a:rPr lang="ru-RU" sz="1000" b="0" dirty="0" smtClean="0">
                  <a:solidFill>
                    <a:schemeClr val="tx1"/>
                  </a:solidFill>
                  <a:latin typeface="Segoe UI Light" panose="020B0502040204020203" pitchFamily="34" charset="0"/>
                  <a:cs typeface="Segoe UI Light" panose="020B0502040204020203" pitchFamily="34" charset="0"/>
                  <a:sym typeface="Helvetica Neue Light"/>
                </a:rPr>
                <a:t>средств </a:t>
              </a:r>
            </a:p>
            <a:p>
              <a:pPr algn="ctr"/>
              <a:endParaRPr lang="ru-RU" sz="1000" b="0" dirty="0" smtClean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endParaRPr>
            </a:p>
            <a:p>
              <a:pPr marL="171450" indent="-171450" algn="ctr">
                <a:buFont typeface="Wingdings" panose="05000000000000000000" pitchFamily="2" charset="2"/>
                <a:buChar char="ü"/>
              </a:pPr>
              <a:r>
                <a:rPr lang="ru-RU" sz="1000" b="0" dirty="0" smtClean="0">
                  <a:solidFill>
                    <a:schemeClr val="tx1"/>
                  </a:solidFill>
                  <a:latin typeface="Segoe UI Light" panose="020B0502040204020203" pitchFamily="34" charset="0"/>
                  <a:cs typeface="Segoe UI Light" panose="020B0502040204020203" pitchFamily="34" charset="0"/>
                  <a:sym typeface="Helvetica Neue Light"/>
                </a:rPr>
                <a:t>Переведены на лицевые счета в Казначейство России остатки субсидий и бюджетных инвестиций из кредитных организаций</a:t>
              </a:r>
              <a:endParaRPr lang="ru-RU" sz="1000" b="0" dirty="0">
                <a:latin typeface="Segoe UI Light" panose="020B0502040204020203" pitchFamily="34" charset="0"/>
                <a:sym typeface="Helvetica Neue Light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9502013" y="11765303"/>
              <a:ext cx="2808313" cy="215444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endParaRPr lang="ru-RU" sz="800" b="0" dirty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sp>
        <p:nvSpPr>
          <p:cNvPr id="33" name="Прямоугольник 32"/>
          <p:cNvSpPr/>
          <p:nvPr/>
        </p:nvSpPr>
        <p:spPr>
          <a:xfrm>
            <a:off x="9472665" y="1040140"/>
            <a:ext cx="58862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 smtClean="0">
                <a:latin typeface="Segoe UI Light" panose="020B0502040204020203" pitchFamily="34" charset="0"/>
                <a:sym typeface="Helvetica Neue Light"/>
              </a:rPr>
              <a:t>2020</a:t>
            </a:r>
            <a:endParaRPr lang="ru-RU" sz="1600" b="1" i="1" dirty="0">
              <a:latin typeface="Segoe UI Light" panose="020B0502040204020203" pitchFamily="34" charset="0"/>
            </a:endParaRPr>
          </a:p>
        </p:txBody>
      </p:sp>
      <p:grpSp>
        <p:nvGrpSpPr>
          <p:cNvPr id="50" name="Группа 49"/>
          <p:cNvGrpSpPr/>
          <p:nvPr/>
        </p:nvGrpSpPr>
        <p:grpSpPr>
          <a:xfrm>
            <a:off x="157916" y="3807280"/>
            <a:ext cx="11938475" cy="355825"/>
            <a:chOff x="552309" y="11347569"/>
            <a:chExt cx="24428756" cy="355825"/>
          </a:xfrm>
        </p:grpSpPr>
        <p:cxnSp>
          <p:nvCxnSpPr>
            <p:cNvPr id="51" name="Прямая со стрелкой 50"/>
            <p:cNvCxnSpPr/>
            <p:nvPr/>
          </p:nvCxnSpPr>
          <p:spPr>
            <a:xfrm flipV="1">
              <a:off x="552309" y="11693369"/>
              <a:ext cx="24428756" cy="10025"/>
            </a:xfrm>
            <a:prstGeom prst="straightConnector1">
              <a:avLst/>
            </a:prstGeom>
            <a:noFill/>
            <a:ln w="12700" cap="flat">
              <a:solidFill>
                <a:schemeClr val="accent1">
                  <a:lumMod val="50000"/>
                </a:schemeClr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52" name="Прямоугольник 51"/>
            <p:cNvSpPr/>
            <p:nvPr/>
          </p:nvSpPr>
          <p:spPr>
            <a:xfrm>
              <a:off x="23253866" y="11349787"/>
              <a:ext cx="120445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1" i="1" dirty="0" smtClean="0">
                  <a:latin typeface="Segoe UI Light" panose="020B0502040204020203" pitchFamily="34" charset="0"/>
                  <a:sym typeface="Helvetica Neue Light"/>
                </a:rPr>
                <a:t>2029</a:t>
              </a:r>
              <a:endParaRPr lang="ru-RU" sz="1600" b="1" i="1" dirty="0">
                <a:latin typeface="Segoe UI Light" panose="020B0502040204020203" pitchFamily="34" charset="0"/>
              </a:endParaRPr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1096649" y="11350255"/>
              <a:ext cx="127508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b="1" i="1" dirty="0" smtClean="0">
                  <a:latin typeface="Segoe UI Light" panose="020B0502040204020203" pitchFamily="34" charset="0"/>
                </a:rPr>
                <a:t>2022</a:t>
              </a:r>
              <a:endParaRPr lang="ru-RU" sz="1600" b="1" i="1" dirty="0">
                <a:latin typeface="Segoe UI Light" panose="020B0502040204020203" pitchFamily="34" charset="0"/>
              </a:endParaRPr>
            </a:p>
          </p:txBody>
        </p:sp>
        <p:sp>
          <p:nvSpPr>
            <p:cNvPr id="54" name="Прямоугольник 53"/>
            <p:cNvSpPr/>
            <p:nvPr/>
          </p:nvSpPr>
          <p:spPr>
            <a:xfrm>
              <a:off x="7179368" y="11354786"/>
              <a:ext cx="120117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1" i="1" dirty="0" smtClean="0">
                  <a:latin typeface="Segoe UI Light" panose="020B0502040204020203" pitchFamily="34" charset="0"/>
                </a:rPr>
                <a:t>2024</a:t>
              </a:r>
              <a:endParaRPr lang="ru-RU" sz="1600" b="1" i="1" dirty="0">
                <a:latin typeface="Segoe UI Light" panose="020B0502040204020203" pitchFamily="34" charset="0"/>
              </a:endParaRPr>
            </a:p>
          </p:txBody>
        </p:sp>
        <p:sp>
          <p:nvSpPr>
            <p:cNvPr id="55" name="Прямоугольник 54"/>
            <p:cNvSpPr/>
            <p:nvPr/>
          </p:nvSpPr>
          <p:spPr>
            <a:xfrm>
              <a:off x="13765686" y="11350666"/>
              <a:ext cx="120445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1" i="1" dirty="0" smtClean="0">
                  <a:latin typeface="Segoe UI Light" panose="020B0502040204020203" pitchFamily="34" charset="0"/>
                  <a:sym typeface="Helvetica Neue Light"/>
                </a:rPr>
                <a:t>2026</a:t>
              </a:r>
              <a:endParaRPr lang="ru-RU" sz="1600" b="1" i="1" dirty="0">
                <a:latin typeface="Segoe UI Light" panose="020B0502040204020203" pitchFamily="34" charset="0"/>
              </a:endParaRPr>
            </a:p>
          </p:txBody>
        </p:sp>
        <p:sp>
          <p:nvSpPr>
            <p:cNvPr id="56" name="Прямоугольник 55"/>
            <p:cNvSpPr/>
            <p:nvPr/>
          </p:nvSpPr>
          <p:spPr>
            <a:xfrm>
              <a:off x="21987790" y="11347569"/>
              <a:ext cx="147998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1" i="1" dirty="0" smtClean="0">
                  <a:latin typeface="Segoe UI Light" panose="020B0502040204020203" pitchFamily="34" charset="0"/>
                  <a:sym typeface="Helvetica Neue Light"/>
                </a:rPr>
                <a:t>2028 -</a:t>
              </a:r>
              <a:endParaRPr lang="ru-RU" sz="1600" b="1" i="1" dirty="0">
                <a:latin typeface="Segoe UI Light" panose="020B0502040204020203" pitchFamily="34" charset="0"/>
              </a:endParaRPr>
            </a:p>
          </p:txBody>
        </p:sp>
        <p:sp>
          <p:nvSpPr>
            <p:cNvPr id="62" name="Прямоугольник 61"/>
            <p:cNvSpPr/>
            <p:nvPr/>
          </p:nvSpPr>
          <p:spPr>
            <a:xfrm>
              <a:off x="4329586" y="11354786"/>
              <a:ext cx="120445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1" i="1" dirty="0" smtClean="0">
                  <a:latin typeface="Segoe UI Light" panose="020B0502040204020203" pitchFamily="34" charset="0"/>
                </a:rPr>
                <a:t>2023</a:t>
              </a:r>
              <a:endParaRPr lang="ru-RU" sz="1600" b="1" i="1" dirty="0">
                <a:latin typeface="Segoe UI Light" panose="020B0502040204020203" pitchFamily="34" charset="0"/>
              </a:endParaRPr>
            </a:p>
          </p:txBody>
        </p:sp>
      </p:grpSp>
      <p:sp>
        <p:nvSpPr>
          <p:cNvPr id="65" name="Прямоугольник 64"/>
          <p:cNvSpPr/>
          <p:nvPr/>
        </p:nvSpPr>
        <p:spPr>
          <a:xfrm>
            <a:off x="4913416" y="3822200"/>
            <a:ext cx="5774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 smtClean="0">
                <a:latin typeface="Segoe UI Light" panose="020B0502040204020203" pitchFamily="34" charset="0"/>
              </a:rPr>
              <a:t>2025</a:t>
            </a:r>
            <a:endParaRPr lang="ru-RU" sz="1600" b="1" i="1" dirty="0">
              <a:latin typeface="Segoe UI Light" panose="020B0502040204020203" pitchFamily="34" charset="0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8700329" y="1402881"/>
            <a:ext cx="2134732" cy="178510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171450" indent="-171450" algn="ctr">
              <a:buFont typeface="Wingdings" panose="05000000000000000000" pitchFamily="2" charset="2"/>
              <a:buChar char="ü"/>
            </a:pPr>
            <a:r>
              <a: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Созданы Центры специализации по казначейскому сопровождению,</a:t>
            </a:r>
          </a:p>
          <a:p>
            <a:pPr algn="ctr"/>
            <a:r>
              <a: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 Платежные центры и </a:t>
            </a:r>
          </a:p>
          <a:p>
            <a:pPr algn="ctr"/>
            <a:r>
              <a: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Центр специализации по</a:t>
            </a:r>
          </a:p>
          <a:p>
            <a:pPr algn="ctr"/>
            <a:r>
              <a: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 учету и отчетности</a:t>
            </a:r>
          </a:p>
          <a:p>
            <a:pPr algn="ctr"/>
            <a:endParaRPr lang="ru-RU" sz="1000" dirty="0" smtClean="0">
              <a:latin typeface="Segoe UI Light" panose="020B0502040204020203" pitchFamily="34" charset="0"/>
              <a:cs typeface="Segoe UI Light" panose="020B0502040204020203" pitchFamily="34" charset="0"/>
              <a:sym typeface="Helvetica Neue Light"/>
            </a:endParaRPr>
          </a:p>
          <a:p>
            <a:pPr marL="171450" indent="-171450" algn="ctr">
              <a:buFont typeface="Wingdings" panose="05000000000000000000" pitchFamily="2" charset="2"/>
              <a:buChar char="ü"/>
            </a:pPr>
            <a:r>
              <a: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Переведены на единую платформу Электронного бюджета УКС</a:t>
            </a:r>
            <a:endParaRPr lang="ru-RU" sz="1000" dirty="0">
              <a:latin typeface="Segoe UI Light" panose="020B0502040204020203" pitchFamily="34" charset="0"/>
              <a:cs typeface="Segoe UI Light" panose="020B0502040204020203" pitchFamily="34" charset="0"/>
              <a:sym typeface="Helvetica Neue Light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-150373" y="4167866"/>
            <a:ext cx="1864108" cy="147732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171450" indent="-171450" algn="ctr">
              <a:buFont typeface="Wingdings" panose="05000000000000000000" pitchFamily="2" charset="2"/>
              <a:buChar char="ü"/>
            </a:pPr>
            <a:r>
              <a: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Переданы полномочия </a:t>
            </a:r>
          </a:p>
          <a:p>
            <a:pPr algn="ctr"/>
            <a:r>
              <a: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по осуществлению казначейского сопровождения средств субъектов</a:t>
            </a:r>
          </a:p>
          <a:p>
            <a:pPr algn="ctr"/>
            <a:r>
              <a: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 Российской Федерации (муниципальных образований)</a:t>
            </a:r>
          </a:p>
          <a:p>
            <a:pPr algn="ctr"/>
            <a:r>
              <a: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 Казначейству России</a:t>
            </a:r>
            <a:endParaRPr lang="ru-RU" sz="10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1388856" y="4175897"/>
            <a:ext cx="1802500" cy="147732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171450" indent="-171450" algn="ctr">
              <a:buFont typeface="Wingdings" panose="05000000000000000000" pitchFamily="2" charset="2"/>
              <a:buChar char="ü"/>
            </a:pPr>
            <a:r>
              <a: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Создана концепция Цифрового казначейского сопровождения</a:t>
            </a:r>
          </a:p>
          <a:p>
            <a:pPr algn="ctr"/>
            <a:endParaRPr lang="ru-RU" sz="1000" dirty="0" smtClean="0">
              <a:latin typeface="Segoe UI Light" panose="020B0502040204020203" pitchFamily="34" charset="0"/>
              <a:cs typeface="Segoe UI Light" panose="020B0502040204020203" pitchFamily="34" charset="0"/>
              <a:sym typeface="Helvetica Neue Light"/>
            </a:endParaRPr>
          </a:p>
          <a:p>
            <a:pPr marL="171450" indent="-171450" algn="ctr">
              <a:buFont typeface="Wingdings" panose="05000000000000000000" pitchFamily="2" charset="2"/>
              <a:buChar char="ü"/>
            </a:pPr>
            <a:r>
              <a: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Внедрены</a:t>
            </a:r>
          </a:p>
          <a:p>
            <a:pPr algn="ctr"/>
            <a:r>
              <a: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 антикризисные меры</a:t>
            </a:r>
          </a:p>
          <a:p>
            <a:pPr algn="ctr"/>
            <a:endParaRPr lang="ru-RU" sz="1000" dirty="0">
              <a:latin typeface="Segoe UI Light" panose="020B0502040204020203" pitchFamily="34" charset="0"/>
              <a:cs typeface="Segoe UI Light" panose="020B0502040204020203" pitchFamily="34" charset="0"/>
              <a:sym typeface="Helvetica Neue Light"/>
            </a:endParaRPr>
          </a:p>
          <a:p>
            <a:pPr algn="ctr"/>
            <a:endParaRPr lang="ru-RU" sz="10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8812189" y="3820526"/>
            <a:ext cx="5774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 smtClean="0">
                <a:latin typeface="Segoe UI Light" panose="020B0502040204020203" pitchFamily="34" charset="0"/>
                <a:sym typeface="Helvetica Neue Light"/>
              </a:rPr>
              <a:t>2027</a:t>
            </a:r>
            <a:endParaRPr lang="ru-RU" sz="1600" b="1" i="1" dirty="0">
              <a:latin typeface="Segoe UI Light" panose="020B0502040204020203" pitchFamily="34" charset="0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4318516" y="4174756"/>
            <a:ext cx="1733361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171450" indent="-171450" algn="ctr">
              <a:buFont typeface="Wingdings" panose="05000000000000000000" pitchFamily="2" charset="2"/>
              <a:buChar char="ü"/>
            </a:pPr>
            <a:r>
              <a: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Внедрены:</a:t>
            </a:r>
          </a:p>
          <a:p>
            <a:pPr algn="ctr"/>
            <a:r>
              <a:rPr lang="ru-RU" sz="1000" dirty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-</a:t>
            </a:r>
            <a:r>
              <a: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 электронная карточка контракта;</a:t>
            </a:r>
          </a:p>
          <a:p>
            <a:pPr marL="171450" indent="-171450" algn="ctr">
              <a:buFontTx/>
              <a:buChar char="-"/>
            </a:pPr>
            <a:r>
              <a: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универсальный Акт </a:t>
            </a:r>
            <a:r>
              <a:rPr lang="ru-RU" sz="1000" dirty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приемки товаров</a:t>
            </a:r>
            <a:r>
              <a: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, выполнения </a:t>
            </a:r>
            <a:r>
              <a:rPr lang="ru-RU" sz="1000" dirty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работ, </a:t>
            </a:r>
            <a:r>
              <a: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оказания услуг;</a:t>
            </a:r>
          </a:p>
          <a:p>
            <a:pPr marL="171450" indent="-171450" algn="ctr">
              <a:buFontTx/>
              <a:buChar char="-"/>
            </a:pPr>
            <a:r>
              <a:rPr lang="ru-RU" sz="1000" dirty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п</a:t>
            </a:r>
            <a:r>
              <a: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одписание и утверждение Сведений только через личные кабинеты ПУР КС</a:t>
            </a:r>
          </a:p>
          <a:p>
            <a:pPr algn="ctr"/>
            <a:endParaRPr lang="ru-RU" sz="1000" dirty="0">
              <a:latin typeface="Segoe UI Light" panose="020B0502040204020203" pitchFamily="34" charset="0"/>
              <a:cs typeface="Segoe UI Light" panose="020B0502040204020203" pitchFamily="34" charset="0"/>
              <a:sym typeface="Helvetica Neue Light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5863545" y="4167589"/>
            <a:ext cx="2072049" cy="286232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171450" indent="-171450" algn="ctr">
              <a:buFont typeface="Wingdings" panose="05000000000000000000" pitchFamily="2" charset="2"/>
              <a:buChar char="ü"/>
            </a:pPr>
            <a:r>
              <a: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Закреплена в </a:t>
            </a:r>
            <a:r>
              <a:rPr lang="ru-RU" sz="1000" dirty="0">
                <a:latin typeface="Segoe UI Light" panose="020B0502040204020203" pitchFamily="34" charset="0"/>
                <a:cs typeface="Segoe UI Light" panose="020B0502040204020203" pitchFamily="34" charset="0"/>
              </a:rPr>
              <a:t>КоАП административная </a:t>
            </a:r>
            <a:r>
              <a: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ответственность </a:t>
            </a:r>
          </a:p>
          <a:p>
            <a:pPr algn="ctr"/>
            <a:endParaRPr lang="ru-RU" sz="10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171450" indent="-171450" algn="ctr">
              <a:buFont typeface="Wingdings" panose="05000000000000000000" pitchFamily="2" charset="2"/>
              <a:buChar char="ü"/>
            </a:pPr>
            <a:r>
              <a: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Созданы Центры специализации по расширенному казначейскому сопровождению</a:t>
            </a:r>
          </a:p>
          <a:p>
            <a:pPr marL="171450" indent="-171450" algn="ctr">
              <a:buFont typeface="Wingdings" panose="05000000000000000000" pitchFamily="2" charset="2"/>
              <a:buChar char="ü"/>
            </a:pPr>
            <a:endParaRPr lang="ru-RU" sz="10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171450" indent="-171450" algn="ctr">
              <a:buFont typeface="Wingdings" panose="05000000000000000000" pitchFamily="2" charset="2"/>
              <a:buChar char="ü"/>
            </a:pPr>
            <a:r>
              <a: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Проработаны подходы по</a:t>
            </a:r>
            <a:r>
              <a:rPr lang="ru-RU" sz="1000" dirty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:</a:t>
            </a:r>
          </a:p>
          <a:p>
            <a:pPr algn="ctr"/>
            <a:r>
              <a:rPr lang="ru-RU" sz="1000" dirty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- использованию искусственного интеллекта при казначейском сопровождении;</a:t>
            </a:r>
          </a:p>
          <a:p>
            <a:pPr marL="171450" indent="-171450" algn="ctr">
              <a:buFontTx/>
              <a:buChar char="-"/>
            </a:pPr>
            <a:r>
              <a: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реализации </a:t>
            </a:r>
            <a:r>
              <a:rPr lang="ru-RU" sz="1000" dirty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Единого лицевого счета </a:t>
            </a:r>
            <a:r>
              <a: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УКС</a:t>
            </a:r>
          </a:p>
          <a:p>
            <a:pPr marL="171450" indent="-171450" algn="ctr">
              <a:buFontTx/>
              <a:buChar char="-"/>
            </a:pPr>
            <a:endParaRPr lang="ru-RU" sz="1000" dirty="0">
              <a:latin typeface="Segoe UI Light" panose="020B0502040204020203" pitchFamily="34" charset="0"/>
              <a:cs typeface="Segoe UI Light" panose="020B0502040204020203" pitchFamily="34" charset="0"/>
              <a:sym typeface="Helvetica Neue Light"/>
            </a:endParaRPr>
          </a:p>
          <a:p>
            <a:pPr marL="171450" indent="-171450" algn="ctr">
              <a:buFont typeface="Wingdings" panose="05000000000000000000" pitchFamily="2" charset="2"/>
              <a:buChar char="ü"/>
            </a:pPr>
            <a:r>
              <a:rPr lang="ru-RU" sz="1000" b="1" dirty="0" smtClean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…….</a:t>
            </a:r>
            <a:endParaRPr lang="ru-RU" sz="1000" b="1" dirty="0">
              <a:latin typeface="Segoe UI Light" panose="020B0502040204020203" pitchFamily="34" charset="0"/>
              <a:cs typeface="Segoe UI Light" panose="020B0502040204020203" pitchFamily="34" charset="0"/>
              <a:sym typeface="Helvetica Neue Light"/>
            </a:endParaRPr>
          </a:p>
          <a:p>
            <a:pPr marL="171450" indent="-171450" algn="ctr">
              <a:buFont typeface="Wingdings" panose="05000000000000000000" pitchFamily="2" charset="2"/>
              <a:buChar char="ü"/>
            </a:pPr>
            <a:endParaRPr lang="ru-RU" sz="10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7987065" y="4174760"/>
            <a:ext cx="2216910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buFont typeface="Wingdings" panose="05000000000000000000" pitchFamily="2" charset="2"/>
              <a:buChar char="ü"/>
            </a:pPr>
            <a:r>
              <a: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Полномасштабный переход на Цифровое казначейское сопровождение</a:t>
            </a:r>
          </a:p>
          <a:p>
            <a:pPr marL="171450" indent="-171450" algn="ctr">
              <a:buFont typeface="Wingdings" panose="05000000000000000000" pitchFamily="2" charset="2"/>
              <a:buChar char="ü"/>
            </a:pPr>
            <a:endParaRPr lang="ru-RU" sz="1000" dirty="0" smtClean="0">
              <a:latin typeface="Segoe UI Light" panose="020B0502040204020203" pitchFamily="34" charset="0"/>
              <a:cs typeface="Segoe UI Light" panose="020B0502040204020203" pitchFamily="34" charset="0"/>
              <a:sym typeface="Helvetica Neue Light"/>
            </a:endParaRPr>
          </a:p>
          <a:p>
            <a:pPr marL="171450" indent="-171450" algn="ctr">
              <a:buFont typeface="Wingdings" panose="05000000000000000000" pitchFamily="2" charset="2"/>
              <a:buChar char="ü"/>
            </a:pPr>
            <a:r>
              <a: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Созданы электронные формуляры при расширенном казначейском сопровождении и витрина ПИАО </a:t>
            </a:r>
          </a:p>
          <a:p>
            <a:pPr marL="171450" indent="-171450" algn="ctr">
              <a:buFont typeface="Wingdings" panose="05000000000000000000" pitchFamily="2" charset="2"/>
              <a:buChar char="ü"/>
            </a:pPr>
            <a:endParaRPr lang="ru-RU" sz="1000" dirty="0" smtClean="0">
              <a:latin typeface="Segoe UI Light" panose="020B0502040204020203" pitchFamily="34" charset="0"/>
              <a:cs typeface="Segoe UI Light" panose="020B0502040204020203" pitchFamily="34" charset="0"/>
              <a:sym typeface="Helvetica Neue Light"/>
            </a:endParaRPr>
          </a:p>
          <a:p>
            <a:pPr marL="171450" indent="-171450" algn="ctr">
              <a:buFont typeface="Wingdings" panose="05000000000000000000" pitchFamily="2" charset="2"/>
              <a:buChar char="ü"/>
            </a:pPr>
            <a:r>
              <a: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Проведен эксперимент по:</a:t>
            </a:r>
          </a:p>
          <a:p>
            <a:pPr algn="ctr"/>
            <a:r>
              <a: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- использованию </a:t>
            </a:r>
            <a:r>
              <a:rPr lang="ru-RU" sz="1000" dirty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искусственного интеллекта </a:t>
            </a:r>
            <a:r>
              <a: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при казначейском сопровождении;</a:t>
            </a:r>
          </a:p>
          <a:p>
            <a:pPr marL="171450" indent="-171450" algn="ctr">
              <a:buFontTx/>
              <a:buChar char="-"/>
            </a:pPr>
            <a:r>
              <a: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применению Единого лицевого счета УКС</a:t>
            </a:r>
          </a:p>
          <a:p>
            <a:pPr marL="171450" indent="-171450" algn="ctr">
              <a:buFontTx/>
              <a:buChar char="-"/>
            </a:pPr>
            <a:endParaRPr lang="ru-RU" sz="1000" dirty="0" smtClean="0">
              <a:latin typeface="Segoe UI Light" panose="020B0502040204020203" pitchFamily="34" charset="0"/>
              <a:cs typeface="Segoe UI Light" panose="020B0502040204020203" pitchFamily="34" charset="0"/>
              <a:sym typeface="Helvetica Neue Light"/>
            </a:endParaRPr>
          </a:p>
          <a:p>
            <a:pPr marL="171450" indent="-171450" algn="ctr">
              <a:buFont typeface="Wingdings" panose="05000000000000000000" pitchFamily="2" charset="2"/>
              <a:buChar char="ü"/>
            </a:pPr>
            <a:r>
              <a:rPr lang="ru-RU" sz="1000" b="1" dirty="0" smtClean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……..</a:t>
            </a:r>
            <a:endParaRPr lang="ru-RU" sz="1000" b="1" dirty="0">
              <a:latin typeface="Segoe UI Light" panose="020B0502040204020203" pitchFamily="34" charset="0"/>
              <a:cs typeface="Segoe UI Light" panose="020B0502040204020203" pitchFamily="34" charset="0"/>
              <a:sym typeface="Helvetica Neue Light"/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2876499" y="4174770"/>
            <a:ext cx="1595685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171450" indent="-171450" algn="ctr">
              <a:buFont typeface="Wingdings" panose="05000000000000000000" pitchFamily="2" charset="2"/>
              <a:buChar char="ü"/>
            </a:pPr>
            <a:r>
              <a: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Внедрены:</a:t>
            </a:r>
          </a:p>
          <a:p>
            <a:pPr marL="171450" indent="-171450" algn="ctr">
              <a:buFontTx/>
              <a:buChar char="-"/>
            </a:pPr>
            <a:r>
              <a: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моментальные платежи </a:t>
            </a:r>
          </a:p>
          <a:p>
            <a:pPr algn="ctr"/>
            <a:r>
              <a: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      (от 2 до 6 секунд);</a:t>
            </a:r>
          </a:p>
          <a:p>
            <a:pPr marL="171450" indent="-171450" algn="ctr">
              <a:buFontTx/>
              <a:buChar char="-"/>
            </a:pPr>
            <a:r>
              <a: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 машиночитаемая доверенность </a:t>
            </a:r>
            <a:endParaRPr lang="ru-RU" sz="1000" dirty="0">
              <a:latin typeface="Segoe UI Light" panose="020B0502040204020203" pitchFamily="34" charset="0"/>
              <a:cs typeface="Segoe UI Light" panose="020B0502040204020203" pitchFamily="34" charset="0"/>
              <a:sym typeface="Helvetica Neue Light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10105137" y="4162724"/>
            <a:ext cx="213071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buFont typeface="Wingdings" panose="05000000000000000000" pitchFamily="2" charset="2"/>
              <a:buChar char="ü"/>
            </a:pPr>
            <a:r>
              <a: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Применение искусственного интеллекта при казначейском сопровождении и расширенном казначейском сопровождении</a:t>
            </a:r>
          </a:p>
          <a:p>
            <a:pPr marL="171450" indent="-171450" algn="ctr">
              <a:buFont typeface="Wingdings" panose="05000000000000000000" pitchFamily="2" charset="2"/>
              <a:buChar char="ü"/>
            </a:pPr>
            <a:endParaRPr lang="ru-RU" sz="1000" dirty="0" smtClean="0">
              <a:latin typeface="Segoe UI Light" panose="020B0502040204020203" pitchFamily="34" charset="0"/>
              <a:cs typeface="Segoe UI Light" panose="020B0502040204020203" pitchFamily="34" charset="0"/>
              <a:sym typeface="Helvetica Neue Light"/>
            </a:endParaRPr>
          </a:p>
          <a:p>
            <a:pPr marL="171450" indent="-171450" algn="ctr">
              <a:buFont typeface="Wingdings" panose="05000000000000000000" pitchFamily="2" charset="2"/>
              <a:buChar char="ü"/>
            </a:pPr>
            <a:r>
              <a: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Полномасштабное внедрение Единых лицевых счетов УКС</a:t>
            </a:r>
          </a:p>
          <a:p>
            <a:pPr marL="171450" indent="-171450" algn="ctr">
              <a:buFont typeface="Wingdings" panose="05000000000000000000" pitchFamily="2" charset="2"/>
              <a:buChar char="ü"/>
            </a:pPr>
            <a:endParaRPr lang="ru-RU" sz="1000" dirty="0">
              <a:latin typeface="Segoe UI Light" panose="020B0502040204020203" pitchFamily="34" charset="0"/>
              <a:cs typeface="Segoe UI Light" panose="020B0502040204020203" pitchFamily="34" charset="0"/>
              <a:sym typeface="Helvetica Neue Light"/>
            </a:endParaRPr>
          </a:p>
          <a:p>
            <a:pPr marL="171450" indent="-171450" algn="ctr">
              <a:buFont typeface="Wingdings" panose="05000000000000000000" pitchFamily="2" charset="2"/>
              <a:buChar char="ü"/>
            </a:pPr>
            <a:r>
              <a:rPr lang="ru-RU" sz="1000" b="1" dirty="0" smtClean="0">
                <a:latin typeface="Segoe UI Light" panose="020B0502040204020203" pitchFamily="34" charset="0"/>
                <a:cs typeface="Segoe UI Light" panose="020B0502040204020203" pitchFamily="34" charset="0"/>
                <a:sym typeface="Helvetica Neue Light"/>
              </a:rPr>
              <a:t>……..</a:t>
            </a:r>
            <a:endParaRPr lang="ru-RU" sz="1000" b="1" dirty="0">
              <a:latin typeface="Segoe UI Light" panose="020B0502040204020203" pitchFamily="34" charset="0"/>
              <a:cs typeface="Segoe UI Light" panose="020B0502040204020203" pitchFamily="34" charset="0"/>
              <a:sym typeface="Helvetica Neue Light"/>
            </a:endParaRPr>
          </a:p>
        </p:txBody>
      </p:sp>
      <p:cxnSp>
        <p:nvCxnSpPr>
          <p:cNvPr id="76" name="Прямая соединительная линия 75"/>
          <p:cNvCxnSpPr/>
          <p:nvPr/>
        </p:nvCxnSpPr>
        <p:spPr>
          <a:xfrm flipV="1">
            <a:off x="802302" y="1357538"/>
            <a:ext cx="0" cy="92638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1" name="Прямая соединительная линия 90"/>
          <p:cNvCxnSpPr/>
          <p:nvPr/>
        </p:nvCxnSpPr>
        <p:spPr>
          <a:xfrm flipV="1">
            <a:off x="2327334" y="1356970"/>
            <a:ext cx="0" cy="92638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2" name="Прямая соединительная линия 91"/>
          <p:cNvCxnSpPr/>
          <p:nvPr/>
        </p:nvCxnSpPr>
        <p:spPr>
          <a:xfrm flipV="1">
            <a:off x="5935336" y="1357493"/>
            <a:ext cx="0" cy="92638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3" name="Прямая соединительная линия 92"/>
          <p:cNvCxnSpPr/>
          <p:nvPr/>
        </p:nvCxnSpPr>
        <p:spPr>
          <a:xfrm flipV="1">
            <a:off x="8128480" y="1348886"/>
            <a:ext cx="0" cy="92638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4" name="Прямая соединительная линия 93"/>
          <p:cNvCxnSpPr/>
          <p:nvPr/>
        </p:nvCxnSpPr>
        <p:spPr>
          <a:xfrm flipV="1">
            <a:off x="9771364" y="1348881"/>
            <a:ext cx="0" cy="92638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5" name="Прямая соединительная линия 94"/>
          <p:cNvCxnSpPr/>
          <p:nvPr/>
        </p:nvCxnSpPr>
        <p:spPr>
          <a:xfrm flipV="1">
            <a:off x="11315707" y="1345801"/>
            <a:ext cx="0" cy="92638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6" name="Прямая соединительная линия 95"/>
          <p:cNvCxnSpPr/>
          <p:nvPr/>
        </p:nvCxnSpPr>
        <p:spPr>
          <a:xfrm flipV="1">
            <a:off x="752638" y="4113830"/>
            <a:ext cx="0" cy="92638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7" name="Прямая соединительная линия 96"/>
          <p:cNvCxnSpPr/>
          <p:nvPr/>
        </p:nvCxnSpPr>
        <p:spPr>
          <a:xfrm flipV="1">
            <a:off x="2311728" y="4113254"/>
            <a:ext cx="0" cy="92638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8" name="Прямая соединительная линия 97"/>
          <p:cNvCxnSpPr/>
          <p:nvPr/>
        </p:nvCxnSpPr>
        <p:spPr>
          <a:xfrm flipV="1">
            <a:off x="3693134" y="4113256"/>
            <a:ext cx="0" cy="92638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9" name="Прямая соединительная линия 98"/>
          <p:cNvCxnSpPr/>
          <p:nvPr/>
        </p:nvCxnSpPr>
        <p:spPr>
          <a:xfrm flipV="1">
            <a:off x="5218734" y="4112646"/>
            <a:ext cx="0" cy="92638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0" name="Прямая соединительная линия 99"/>
          <p:cNvCxnSpPr/>
          <p:nvPr/>
        </p:nvCxnSpPr>
        <p:spPr>
          <a:xfrm flipV="1">
            <a:off x="6900311" y="4104712"/>
            <a:ext cx="0" cy="92638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1" name="Прямая соединительная линия 100"/>
          <p:cNvCxnSpPr/>
          <p:nvPr/>
        </p:nvCxnSpPr>
        <p:spPr>
          <a:xfrm flipV="1">
            <a:off x="9093600" y="4104712"/>
            <a:ext cx="0" cy="92638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2" name="Прямая соединительная линия 101"/>
          <p:cNvCxnSpPr/>
          <p:nvPr/>
        </p:nvCxnSpPr>
        <p:spPr>
          <a:xfrm flipV="1">
            <a:off x="11262682" y="4104708"/>
            <a:ext cx="0" cy="92638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0" name="Прямая соединительная линия 109"/>
          <p:cNvCxnSpPr/>
          <p:nvPr/>
        </p:nvCxnSpPr>
        <p:spPr>
          <a:xfrm flipV="1">
            <a:off x="4025836" y="1354032"/>
            <a:ext cx="0" cy="92638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950239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7" b="-1"/>
          <a:stretch/>
        </p:blipFill>
        <p:spPr>
          <a:xfrm>
            <a:off x="6019741" y="-10071"/>
            <a:ext cx="6168787" cy="6865764"/>
          </a:xfrm>
          <a:prstGeom prst="rect">
            <a:avLst/>
          </a:prstGeom>
          <a:solidFill>
            <a:schemeClr val="bg1">
              <a:alpha val="23000"/>
            </a:schemeClr>
          </a:solidFill>
        </p:spPr>
      </p:pic>
      <p:sp>
        <p:nvSpPr>
          <p:cNvPr id="3" name="TextBox 2"/>
          <p:cNvSpPr txBox="1"/>
          <p:nvPr/>
        </p:nvSpPr>
        <p:spPr>
          <a:xfrm>
            <a:off x="0" y="3050814"/>
            <a:ext cx="6019741" cy="5591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defTabSz="412750" hangingPunct="0"/>
            <a:r>
              <a:rPr lang="ru-RU" sz="3300" dirty="0">
                <a:solidFill>
                  <a:srgbClr val="17517F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586613109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преза_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071AFE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24851</TotalTime>
  <Words>375</Words>
  <Application>Microsoft Office PowerPoint</Application>
  <PresentationFormat>Широкоэкранный</PresentationFormat>
  <Paragraphs>92</Paragraphs>
  <Slides>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14" baseType="lpstr">
      <vt:lpstr>Arial</vt:lpstr>
      <vt:lpstr>Calibri</vt:lpstr>
      <vt:lpstr>Century</vt:lpstr>
      <vt:lpstr>Helvetica Neue Light</vt:lpstr>
      <vt:lpstr>Helvetica Neue Medium</vt:lpstr>
      <vt:lpstr>Segoe UI Black</vt:lpstr>
      <vt:lpstr>Segoe UI Historic</vt:lpstr>
      <vt:lpstr>Segoe UI Light</vt:lpstr>
      <vt:lpstr>TT Norms Bold</vt:lpstr>
      <vt:lpstr>Wingdings</vt:lpstr>
      <vt:lpstr>Тема Office</vt:lpstr>
      <vt:lpstr>Презентация PowerPoint</vt:lpstr>
      <vt:lpstr>КАЗНАЧЕЙСКОЕ СОПРОВОЖДЕНИЕ 10 ЛЕТ. ЭТАПЫ РАЗВИТИЯ. Перспективы.</vt:lpstr>
      <vt:lpstr>Презентация PowerPoint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Коллегия</dc:title>
  <dc:creator>АРЕ</dc:creator>
  <cp:lastModifiedBy>Жмыхова Евгения Васильевна</cp:lastModifiedBy>
  <cp:revision>1522</cp:revision>
  <cp:lastPrinted>2026-05-25T12:00:08Z</cp:lastPrinted>
  <dcterms:created xsi:type="dcterms:W3CDTF">2025-01-28T13:09:52Z</dcterms:created>
  <dcterms:modified xsi:type="dcterms:W3CDTF">2026-06-04T11:25:20Z</dcterms:modified>
</cp:coreProperties>
</file>